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3" r:id="rId5"/>
    <p:sldMasterId id="2147483664"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Lst>
  <p:sldSz cy="5143500" cx="9144000"/>
  <p:notesSz cx="6858000" cy="9144000"/>
  <p:embeddedFontLst>
    <p:embeddedFont>
      <p:font typeface="Oswald Medium"/>
      <p:regular r:id="rId21"/>
      <p:bold r:id="rId22"/>
    </p:embeddedFont>
    <p:embeddedFont>
      <p:font typeface="Gugi"/>
      <p:regular r:id="rId23"/>
    </p:embeddedFont>
    <p:embeddedFont>
      <p:font typeface="Poppins"/>
      <p:regular r:id="rId24"/>
      <p:bold r:id="rId25"/>
      <p:italic r:id="rId26"/>
      <p:boldItalic r:id="rId27"/>
    </p:embeddedFont>
    <p:embeddedFont>
      <p:font typeface="Barlow Condensed"/>
      <p:regular r:id="rId28"/>
      <p:bold r:id="rId29"/>
      <p:italic r:id="rId30"/>
      <p:boldItalic r:id="rId31"/>
    </p:embeddedFont>
    <p:embeddedFont>
      <p:font typeface="Oswald Light"/>
      <p:regular r:id="rId32"/>
      <p:bold r:id="rId33"/>
    </p:embeddedFont>
    <p:embeddedFont>
      <p:font typeface="Average"/>
      <p:regular r:id="rId34"/>
    </p:embeddedFont>
    <p:embeddedFont>
      <p:font typeface="Oswald SemiBold"/>
      <p:regular r:id="rId35"/>
      <p:bold r:id="rId36"/>
    </p:embeddedFont>
    <p:embeddedFont>
      <p:font typeface="Oswald"/>
      <p:regular r:id="rId37"/>
      <p:bold r:id="rId38"/>
    </p:embeddedFont>
    <p:embeddedFont>
      <p:font typeface="Homemade Apple"/>
      <p:regular r:id="rId3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01666960-2FAC-465A-8E6E-937AB53B79BB}">
  <a:tblStyle styleId="{01666960-2FAC-465A-8E6E-937AB53B79BB}"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3.xml"/><Relationship Id="rId22" Type="http://schemas.openxmlformats.org/officeDocument/2006/relationships/font" Target="fonts/OswaldMedium-bold.fntdata"/><Relationship Id="rId21" Type="http://schemas.openxmlformats.org/officeDocument/2006/relationships/font" Target="fonts/OswaldMedium-regular.fntdata"/><Relationship Id="rId24" Type="http://schemas.openxmlformats.org/officeDocument/2006/relationships/font" Target="fonts/Poppins-regular.fntdata"/><Relationship Id="rId23" Type="http://schemas.openxmlformats.org/officeDocument/2006/relationships/font" Target="fonts/Gugi-regular.fntdata"/><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26" Type="http://schemas.openxmlformats.org/officeDocument/2006/relationships/font" Target="fonts/Poppins-italic.fntdata"/><Relationship Id="rId25" Type="http://schemas.openxmlformats.org/officeDocument/2006/relationships/font" Target="fonts/Poppins-bold.fntdata"/><Relationship Id="rId28" Type="http://schemas.openxmlformats.org/officeDocument/2006/relationships/font" Target="fonts/BarlowCondensed-regular.fntdata"/><Relationship Id="rId27" Type="http://schemas.openxmlformats.org/officeDocument/2006/relationships/font" Target="fonts/Poppins-boldItalic.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29" Type="http://schemas.openxmlformats.org/officeDocument/2006/relationships/font" Target="fonts/BarlowCondensed-bold.fntdata"/><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font" Target="fonts/BarlowCondensed-boldItalic.fntdata"/><Relationship Id="rId30" Type="http://schemas.openxmlformats.org/officeDocument/2006/relationships/font" Target="fonts/BarlowCondensed-italic.fntdata"/><Relationship Id="rId11" Type="http://schemas.openxmlformats.org/officeDocument/2006/relationships/slide" Target="slides/slide4.xml"/><Relationship Id="rId33" Type="http://schemas.openxmlformats.org/officeDocument/2006/relationships/font" Target="fonts/OswaldLight-bold.fntdata"/><Relationship Id="rId10" Type="http://schemas.openxmlformats.org/officeDocument/2006/relationships/slide" Target="slides/slide3.xml"/><Relationship Id="rId32" Type="http://schemas.openxmlformats.org/officeDocument/2006/relationships/font" Target="fonts/OswaldLight-regular.fntdata"/><Relationship Id="rId13" Type="http://schemas.openxmlformats.org/officeDocument/2006/relationships/slide" Target="slides/slide6.xml"/><Relationship Id="rId35" Type="http://schemas.openxmlformats.org/officeDocument/2006/relationships/font" Target="fonts/OswaldSemiBold-regular.fntdata"/><Relationship Id="rId12" Type="http://schemas.openxmlformats.org/officeDocument/2006/relationships/slide" Target="slides/slide5.xml"/><Relationship Id="rId34" Type="http://schemas.openxmlformats.org/officeDocument/2006/relationships/font" Target="fonts/Average-regular.fntdata"/><Relationship Id="rId15" Type="http://schemas.openxmlformats.org/officeDocument/2006/relationships/slide" Target="slides/slide8.xml"/><Relationship Id="rId37" Type="http://schemas.openxmlformats.org/officeDocument/2006/relationships/font" Target="fonts/Oswald-regular.fntdata"/><Relationship Id="rId14" Type="http://schemas.openxmlformats.org/officeDocument/2006/relationships/slide" Target="slides/slide7.xml"/><Relationship Id="rId36" Type="http://schemas.openxmlformats.org/officeDocument/2006/relationships/font" Target="fonts/OswaldSemiBold-bold.fntdata"/><Relationship Id="rId17" Type="http://schemas.openxmlformats.org/officeDocument/2006/relationships/slide" Target="slides/slide10.xml"/><Relationship Id="rId39" Type="http://schemas.openxmlformats.org/officeDocument/2006/relationships/font" Target="fonts/HomemadeApple-regular.fntdata"/><Relationship Id="rId16" Type="http://schemas.openxmlformats.org/officeDocument/2006/relationships/slide" Target="slides/slide9.xml"/><Relationship Id="rId38" Type="http://schemas.openxmlformats.org/officeDocument/2006/relationships/font" Target="fonts/Oswald-bold.fntdata"/><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130027983a5_2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130027983a5_2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130027983a5_4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130027983a5_4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130027983a5_2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130027983a5_2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we started the hackathon with almost 0 knowledge in ML, and we quickly learned that ML is a very broad field that contains many models. It’s one of the fields that is important to predict the accuracy rate as well as human’s behavior. It’s really fascinating for me to see how we can use ML to break down our raw data set (using the NLP encoding) tekonized them and make keywords out of them.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130027983a5_2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Click</a:t>
            </a:r>
            <a:endParaRPr/>
          </a:p>
          <a:p>
            <a:pPr indent="0" lvl="0" marL="0" rtl="0" algn="l">
              <a:spcBef>
                <a:spcPts val="0"/>
              </a:spcBef>
              <a:spcAft>
                <a:spcPts val="0"/>
              </a:spcAft>
              <a:buNone/>
            </a:pPr>
            <a:r>
              <a:t/>
            </a:r>
            <a:endParaRPr/>
          </a:p>
        </p:txBody>
      </p:sp>
      <p:sp>
        <p:nvSpPr>
          <p:cNvPr id="245" name="Google Shape;245;g130027983a5_2_12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130027983a5_4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130027983a5_4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130027983a5_2_3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130027983a5_2_3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130027983a5_4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130027983a5_4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130027983a5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Char char="●"/>
            </a:pPr>
            <a:r>
              <a:rPr lang="en">
                <a:solidFill>
                  <a:schemeClr val="dk1"/>
                </a:solidFill>
              </a:rPr>
              <a:t>Trying to figure out where to start: Literature Review</a:t>
            </a:r>
            <a:endParaRPr>
              <a:solidFill>
                <a:schemeClr val="dk1"/>
              </a:solidFill>
            </a:endParaRPr>
          </a:p>
          <a:p>
            <a:pPr indent="-298450" lvl="1" marL="914400" rtl="0" algn="l">
              <a:spcBef>
                <a:spcPts val="0"/>
              </a:spcBef>
              <a:spcAft>
                <a:spcPts val="0"/>
              </a:spcAft>
              <a:buClr>
                <a:schemeClr val="dk1"/>
              </a:buClr>
              <a:buSzPts val="1100"/>
              <a:buChar char="○"/>
            </a:pPr>
            <a:r>
              <a:rPr b="1" lang="en">
                <a:solidFill>
                  <a:schemeClr val="dk1"/>
                </a:solidFill>
              </a:rPr>
              <a:t>Google Crashcourse</a:t>
            </a:r>
            <a:endParaRPr b="1">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DS and ML Articles drove our discussions surround what is applicable to the data</a:t>
            </a:r>
            <a:endParaRPr>
              <a:solidFill>
                <a:schemeClr val="dk1"/>
              </a:solidFill>
            </a:endParaRPr>
          </a:p>
          <a:p>
            <a:pPr indent="-298450" lvl="1" marL="914400" rtl="0" algn="l">
              <a:spcBef>
                <a:spcPts val="0"/>
              </a:spcBef>
              <a:spcAft>
                <a:spcPts val="0"/>
              </a:spcAft>
              <a:buClr>
                <a:schemeClr val="dk1"/>
              </a:buClr>
              <a:buSzPts val="1100"/>
              <a:buChar char="○"/>
            </a:pPr>
            <a:r>
              <a:rPr b="1" lang="en">
                <a:solidFill>
                  <a:schemeClr val="dk1"/>
                </a:solidFill>
              </a:rPr>
              <a:t>Failed to work with</a:t>
            </a:r>
            <a:r>
              <a:rPr lang="en">
                <a:solidFill>
                  <a:schemeClr val="dk1"/>
                </a:solidFill>
              </a:rPr>
              <a:t> </a:t>
            </a:r>
            <a:r>
              <a:rPr b="1" lang="en">
                <a:solidFill>
                  <a:schemeClr val="dk1"/>
                </a:solidFill>
              </a:rPr>
              <a:t>HPC3</a:t>
            </a:r>
            <a:r>
              <a:rPr lang="en">
                <a:solidFill>
                  <a:schemeClr val="dk1"/>
                </a:solidFill>
              </a:rPr>
              <a:t> as a synchronous notebook</a:t>
            </a:r>
            <a:endParaRPr>
              <a:solidFill>
                <a:schemeClr val="dk1"/>
              </a:solidFill>
            </a:endParaRPr>
          </a:p>
          <a:p>
            <a:pPr indent="-298450" lvl="1" marL="914400" rtl="0" algn="l">
              <a:spcBef>
                <a:spcPts val="0"/>
              </a:spcBef>
              <a:spcAft>
                <a:spcPts val="0"/>
              </a:spcAft>
              <a:buClr>
                <a:schemeClr val="dk1"/>
              </a:buClr>
              <a:buSzPts val="1100"/>
              <a:buChar char="○"/>
            </a:pPr>
            <a:r>
              <a:rPr b="1" lang="en">
                <a:solidFill>
                  <a:schemeClr val="dk1"/>
                </a:solidFill>
              </a:rPr>
              <a:t>Switch to Google Colab</a:t>
            </a:r>
            <a:endParaRPr b="1">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Tried to use </a:t>
            </a:r>
            <a:r>
              <a:rPr b="1" lang="en">
                <a:solidFill>
                  <a:schemeClr val="dk1"/>
                </a:solidFill>
              </a:rPr>
              <a:t>papers with code</a:t>
            </a:r>
            <a:r>
              <a:rPr lang="en">
                <a:solidFill>
                  <a:schemeClr val="dk1"/>
                </a:solidFill>
              </a:rPr>
              <a:t> to give us an intuitive/inspiration about what features for recommending datasets are good for </a:t>
            </a:r>
            <a:r>
              <a:rPr b="1" lang="en">
                <a:solidFill>
                  <a:schemeClr val="dk1"/>
                </a:solidFill>
              </a:rPr>
              <a:t>UCI ML Repo</a:t>
            </a:r>
            <a:endParaRPr b="1">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Determined that a </a:t>
            </a:r>
            <a:r>
              <a:rPr b="1" lang="en">
                <a:solidFill>
                  <a:schemeClr val="dk1"/>
                </a:solidFill>
              </a:rPr>
              <a:t>classification model</a:t>
            </a:r>
            <a:r>
              <a:rPr lang="en">
                <a:solidFill>
                  <a:schemeClr val="dk1"/>
                </a:solidFill>
              </a:rPr>
              <a:t> is best</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Looked at</a:t>
            </a:r>
            <a:r>
              <a:rPr b="1" lang="en">
                <a:solidFill>
                  <a:schemeClr val="dk1"/>
                </a:solidFill>
              </a:rPr>
              <a:t> finalist videos</a:t>
            </a:r>
            <a:r>
              <a:rPr lang="en">
                <a:solidFill>
                  <a:schemeClr val="dk1"/>
                </a:solidFill>
              </a:rPr>
              <a:t> from last year</a:t>
            </a:r>
            <a:endParaRPr>
              <a:solidFill>
                <a:schemeClr val="dk1"/>
              </a:solidFill>
            </a:endParaRPr>
          </a:p>
          <a:p>
            <a:pPr indent="-298450" lvl="2" marL="1371600" rtl="0" algn="l">
              <a:spcBef>
                <a:spcPts val="0"/>
              </a:spcBef>
              <a:spcAft>
                <a:spcPts val="0"/>
              </a:spcAft>
              <a:buClr>
                <a:schemeClr val="dk1"/>
              </a:buClr>
              <a:buSzPts val="1100"/>
              <a:buChar char="■"/>
            </a:pPr>
            <a:r>
              <a:rPr lang="en">
                <a:solidFill>
                  <a:schemeClr val="dk1"/>
                </a:solidFill>
              </a:rPr>
              <a:t>Outlined assumptions to test</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Looked at the data: </a:t>
            </a:r>
            <a:r>
              <a:rPr b="1" lang="en">
                <a:solidFill>
                  <a:schemeClr val="dk1"/>
                </a:solidFill>
              </a:rPr>
              <a:t>Reached out to others for direction</a:t>
            </a:r>
            <a:endParaRPr b="1">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Reached to Tamanna</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Reached to peers about working with the types of features we found (explosion function</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Reached out to staff for suggestions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We processed the data</a:t>
            </a:r>
            <a:endParaRPr>
              <a:solidFill>
                <a:schemeClr val="dk1"/>
              </a:solidFill>
            </a:endParaRPr>
          </a:p>
          <a:p>
            <a:pPr indent="-298450" lvl="1" marL="914400" rtl="0" algn="l">
              <a:spcBef>
                <a:spcPts val="0"/>
              </a:spcBef>
              <a:spcAft>
                <a:spcPts val="0"/>
              </a:spcAft>
              <a:buClr>
                <a:schemeClr val="dk1"/>
              </a:buClr>
              <a:buSzPts val="1100"/>
              <a:buChar char="○"/>
            </a:pPr>
            <a:r>
              <a:rPr b="1" lang="en">
                <a:solidFill>
                  <a:schemeClr val="dk1"/>
                </a:solidFill>
              </a:rPr>
              <a:t>NLP</a:t>
            </a:r>
            <a:endParaRPr b="1">
              <a:solidFill>
                <a:schemeClr val="dk1"/>
              </a:solidFill>
            </a:endParaRPr>
          </a:p>
          <a:p>
            <a:pPr indent="-298450" lvl="1" marL="914400" rtl="0" algn="l">
              <a:spcBef>
                <a:spcPts val="0"/>
              </a:spcBef>
              <a:spcAft>
                <a:spcPts val="0"/>
              </a:spcAft>
              <a:buClr>
                <a:schemeClr val="dk1"/>
              </a:buClr>
              <a:buSzPts val="1100"/>
              <a:buChar char="○"/>
            </a:pPr>
            <a:r>
              <a:rPr b="1" lang="en">
                <a:solidFill>
                  <a:schemeClr val="dk1"/>
                </a:solidFill>
              </a:rPr>
              <a:t>Encode both text and non-text</a:t>
            </a:r>
            <a:r>
              <a:rPr lang="en">
                <a:solidFill>
                  <a:schemeClr val="dk1"/>
                </a:solidFill>
              </a:rPr>
              <a:t> into categories that can be used by a classification model</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Applying Most Common Classification Models</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Random first, naive Bayes, KNN Classifier</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Figure out how to quantify the quality of the model, MSE didn’t make sense in this context</a:t>
            </a:r>
            <a:endParaRPr/>
          </a:p>
        </p:txBody>
      </p:sp>
      <p:sp>
        <p:nvSpPr>
          <p:cNvPr id="157" name="Google Shape;157;g130027983a5_2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130027983a5_4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130027983a5_4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12f8b509fff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12f8b509fff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When we first started exploring the data we learned what functions we can use in Pandas to explore basic attributes of the data (data-types, number of </a:t>
            </a:r>
            <a:r>
              <a:rPr lang="en"/>
              <a:t>unique</a:t>
            </a:r>
            <a:r>
              <a:rPr lang="en"/>
              <a:t> terms, etc) while using basic python functions such as print().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Then we selected features based on our intuition, and choose what we think people normally look for when searching for the dataset and decided on </a:t>
            </a:r>
            <a:r>
              <a:rPr lang="en"/>
              <a:t>language, paper titles, paper description, modalities, and dates.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Here is a word cloud of the most commonly used words throughout all descriptions and titles for all datasets included in out dataframe.</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12dd2d6d6b4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12dd2d6d6b4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After exploring the dataset, we then preprocessed the dataset by dealing with the null values, deleted features we thought are not useful, etc. </a:t>
            </a:r>
            <a:endParaRPr/>
          </a:p>
          <a:p>
            <a:pPr indent="0" lvl="0" marL="0" rtl="0" algn="l">
              <a:spcBef>
                <a:spcPts val="0"/>
              </a:spcBef>
              <a:spcAft>
                <a:spcPts val="0"/>
              </a:spcAft>
              <a:buNone/>
            </a:pPr>
            <a:r>
              <a:rPr lang="en"/>
              <a:t>For non text </a:t>
            </a:r>
            <a:r>
              <a:rPr lang="en">
                <a:solidFill>
                  <a:schemeClr val="dk1"/>
                </a:solidFill>
              </a:rPr>
              <a:t>categorical </a:t>
            </a:r>
            <a:r>
              <a:rPr lang="en"/>
              <a:t>features, we turn them into numerical values by implementing some encoding techniques like label encoding and target encoding. </a:t>
            </a:r>
            <a:endParaRPr/>
          </a:p>
          <a:p>
            <a:pPr indent="0" lvl="0" marL="0" rtl="0" algn="l">
              <a:spcBef>
                <a:spcPts val="0"/>
              </a:spcBef>
              <a:spcAft>
                <a:spcPts val="0"/>
              </a:spcAft>
              <a:buNone/>
            </a:pPr>
            <a:r>
              <a:rPr lang="en"/>
              <a:t>For text features, we’ve applied some nlp techniques. We first clean them up by removing stopwords, puntuations, lemmatizing tokens, etc. Then we combine all of them into a huge text with different weights based on their importance before clustering them into groups. Finally we used the explode </a:t>
            </a:r>
            <a:r>
              <a:rPr lang="en"/>
              <a:t>function</a:t>
            </a:r>
            <a:r>
              <a:rPr lang="en"/>
              <a:t> to </a:t>
            </a:r>
            <a:r>
              <a:rPr lang="en"/>
              <a:t>separate</a:t>
            </a:r>
            <a:r>
              <a:rPr lang="en"/>
              <a:t> the list of similar datasets to be individual rows in the table.</a:t>
            </a:r>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12dd2d6d6b4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12dd2d6d6b4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Once our data was cleaned up, we were able to start applying three of the most common classification models (Random Forest, Naive Bayes, KNN Classifier) to get results about how our well our 4 selected features did in predicted a single similar dataset given a dataset.</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solidFill>
                  <a:schemeClr val="dk1"/>
                </a:solidFill>
              </a:rPr>
              <a:t>We discovered that for </a:t>
            </a:r>
            <a:r>
              <a:rPr lang="en">
                <a:solidFill>
                  <a:schemeClr val="dk1"/>
                </a:solidFill>
              </a:rPr>
              <a:t>the KNN model we were able to optimize the prediction capability by determining the best value for the number-of-neighbors parameter that provided the highest prediction accuracy for our model.</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12dd2d6d6b4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12dd2d6d6b4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Under BERT text clustering, KNN has better performance </a:t>
            </a:r>
            <a:endParaRPr/>
          </a:p>
          <a:p>
            <a:pPr indent="-298450" lvl="0" marL="457200" rtl="0" algn="l">
              <a:spcBef>
                <a:spcPts val="0"/>
              </a:spcBef>
              <a:spcAft>
                <a:spcPts val="0"/>
              </a:spcAft>
              <a:buSzPts val="1100"/>
              <a:buChar char="-"/>
            </a:pPr>
            <a:r>
              <a:rPr lang="en"/>
              <a:t>Tfidf </a:t>
            </a:r>
            <a:r>
              <a:rPr lang="en"/>
              <a:t>clustering: turns out that the probability is much higher than BERT because based on our own accuracy calculation, we mark correct similar prediction if the predict dataset match at least one feature to the actual dataset, and since kmeans is not distributed evenly, the similar_dataset for the prediction is more likely to match the actual similar_dataset, which brings up the probability of predicting correctly. However, it wouldn’t be a great clustering model because its complexity appears to be too low. So we decided to use BERT, which can potentially increase the complexity of our training model.</a:t>
            </a:r>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You may wonder why is the probability of our model getting the correct prediction is so high (93.033%)</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Multiple right answers</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No comparison to other models to gauge how well this model does relative to others</a:t>
            </a:r>
            <a:endParaRPr>
              <a:solidFill>
                <a:schemeClr val="dk1"/>
              </a:solidFill>
            </a:endParaRPr>
          </a:p>
          <a:p>
            <a:pPr indent="-298450" lvl="0" marL="457200" rtl="0" algn="l">
              <a:spcBef>
                <a:spcPts val="0"/>
              </a:spcBef>
              <a:spcAft>
                <a:spcPts val="0"/>
              </a:spcAft>
              <a:buSzPts val="1100"/>
              <a:buChar char="-"/>
            </a:pPr>
            <a:r>
              <a:rPr lang="en"/>
              <a:t>BERT has better clustering</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b="1" lang="en"/>
              <a:t>How we </a:t>
            </a:r>
            <a:r>
              <a:rPr b="1" lang="en"/>
              <a:t>quantified</a:t>
            </a:r>
            <a:r>
              <a:rPr b="1" lang="en"/>
              <a:t> how well our models performed, then which clustering </a:t>
            </a:r>
            <a:r>
              <a:rPr b="1" lang="en"/>
              <a:t>yielded the best results and then explaining why our accuracy is so high.</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We’ve tried two different methods for text clustering, tf-idf vectorization with KMeans, and BERT Embedding with KMeans. BERT clustering turns out to be a better model than tfidf because it has higher complexity, though tfidf clustering has higher performance than BERT. The figures on the right showed how each text are spread out evenly among 100 cluster groups in BERT clustering compared to the tf-idf one.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For all three models We determined that the only way to sensibly quantify how our models were performing was to determine the percentage of predictions our models got right, dividing the correct number of predictions by the total number of predictions made.</a:t>
            </a:r>
            <a:endParaRPr>
              <a:solidFill>
                <a:schemeClr val="dk1"/>
              </a:solidFill>
            </a:endParaRPr>
          </a:p>
          <a:p>
            <a:pPr indent="0" lvl="0" marL="0" rtl="0" algn="l">
              <a:lnSpc>
                <a:spcPct val="115000"/>
              </a:lnSpc>
              <a:spcBef>
                <a:spcPts val="0"/>
              </a:spcBef>
              <a:spcAft>
                <a:spcPts val="0"/>
              </a:spcAft>
              <a:buNone/>
            </a:pPr>
            <a:r>
              <a:rPr lang="en">
                <a:solidFill>
                  <a:schemeClr val="dk1"/>
                </a:solidFill>
              </a:rPr>
              <a:t>You may wonder why the probability of our model getting the correct prediction is so high?</a:t>
            </a:r>
            <a:endParaRPr>
              <a:solidFill>
                <a:schemeClr val="dk1"/>
              </a:solidFill>
            </a:endParaRPr>
          </a:p>
          <a:p>
            <a:pPr indent="0" lvl="0" marL="0" rtl="0" algn="l">
              <a:lnSpc>
                <a:spcPct val="115000"/>
              </a:lnSpc>
              <a:spcBef>
                <a:spcPts val="0"/>
              </a:spcBef>
              <a:spcAft>
                <a:spcPts val="0"/>
              </a:spcAft>
              <a:buNone/>
            </a:pPr>
            <a:r>
              <a:rPr lang="en">
                <a:solidFill>
                  <a:schemeClr val="dk1"/>
                </a:solidFill>
              </a:rPr>
              <a:t>One of the reason is due to Multiple similar datasets per row.</a:t>
            </a:r>
            <a:endParaRPr>
              <a:solidFill>
                <a:schemeClr val="dk1"/>
              </a:solidFill>
            </a:endParaRPr>
          </a:p>
          <a:p>
            <a:pPr indent="0" lvl="0" marL="0" rtl="0" algn="l">
              <a:lnSpc>
                <a:spcPct val="115000"/>
              </a:lnSpc>
              <a:spcBef>
                <a:spcPts val="0"/>
              </a:spcBef>
              <a:spcAft>
                <a:spcPts val="0"/>
              </a:spcAft>
              <a:buNone/>
            </a:pPr>
            <a:r>
              <a:rPr lang="en">
                <a:solidFill>
                  <a:schemeClr val="dk1"/>
                </a:solidFill>
              </a:rPr>
              <a:t>Another reason is because there is no comparison to other models to gauge how well this model does relative to others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hyperlink" Target="https://slidesmania.com/" TargetMode="External"/><Relationship Id="rId3" Type="http://schemas.openxmlformats.org/officeDocument/2006/relationships/image" Target="../media/image6.png"/><Relationship Id="rId4" Type="http://schemas.openxmlformats.org/officeDocument/2006/relationships/hyperlink" Target="https://slidesmania.com/questions-powerpoint-google-slides/can-i-use-these-templates/" TargetMode="External"/><Relationship Id="rId11" Type="http://schemas.openxmlformats.org/officeDocument/2006/relationships/hyperlink" Target="https://www.instagram.com/slidesmania/" TargetMode="External"/><Relationship Id="rId10" Type="http://schemas.openxmlformats.org/officeDocument/2006/relationships/image" Target="../media/image10.png"/><Relationship Id="rId12" Type="http://schemas.openxmlformats.org/officeDocument/2006/relationships/image" Target="../media/image11.png"/><Relationship Id="rId9" Type="http://schemas.openxmlformats.org/officeDocument/2006/relationships/hyperlink" Target="https://www.pinterest.com/slidesmania/" TargetMode="External"/><Relationship Id="rId5" Type="http://schemas.openxmlformats.org/officeDocument/2006/relationships/hyperlink" Target="https://www.facebook.com/SlidesManiaSM/" TargetMode="External"/><Relationship Id="rId6" Type="http://schemas.openxmlformats.org/officeDocument/2006/relationships/image" Target="../media/image9.png"/><Relationship Id="rId7" Type="http://schemas.openxmlformats.org/officeDocument/2006/relationships/hyperlink" Target="https://twitter.com/SlidesManiaSM/" TargetMode="External"/><Relationship Id="rId8"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grpSp>
        <p:nvGrpSpPr>
          <p:cNvPr id="10" name="Google Shape;10;p2"/>
          <p:cNvGrpSpPr/>
          <p:nvPr/>
        </p:nvGrpSpPr>
        <p:grpSpPr>
          <a:xfrm>
            <a:off x="4350279" y="2855377"/>
            <a:ext cx="443589" cy="105632"/>
            <a:chOff x="4137525" y="2915950"/>
            <a:chExt cx="869100" cy="207000"/>
          </a:xfrm>
        </p:grpSpPr>
        <p:sp>
          <p:nvSpPr>
            <p:cNvPr id="11" name="Google Shape;11;p2"/>
            <p:cNvSpPr/>
            <p:nvPr/>
          </p:nvSpPr>
          <p:spPr>
            <a:xfrm>
              <a:off x="446857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47996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41375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671258" y="990800"/>
            <a:ext cx="7801500" cy="1730100"/>
          </a:xfrm>
          <a:prstGeom prst="rect">
            <a:avLst/>
          </a:prstGeom>
        </p:spPr>
        <p:txBody>
          <a:bodyPr anchorCtr="0" anchor="b" bIns="91425" lIns="91425" spcFirstLastPara="1" rIns="91425" wrap="square" tIns="91425">
            <a:norm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5" name="Google Shape;15;p2"/>
          <p:cNvSpPr txBox="1"/>
          <p:nvPr>
            <p:ph idx="1" type="subTitle"/>
          </p:nvPr>
        </p:nvSpPr>
        <p:spPr>
          <a:xfrm>
            <a:off x="671250" y="3174876"/>
            <a:ext cx="78015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6" name="Google Shape;16;p2"/>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9" name="Shape 49"/>
        <p:cNvGrpSpPr/>
        <p:nvPr/>
      </p:nvGrpSpPr>
      <p:grpSpPr>
        <a:xfrm>
          <a:off x="0" y="0"/>
          <a:ext cx="0" cy="0"/>
          <a:chOff x="0" y="0"/>
          <a:chExt cx="0" cy="0"/>
        </a:xfrm>
      </p:grpSpPr>
      <p:sp>
        <p:nvSpPr>
          <p:cNvPr id="50" name="Google Shape;50;p11"/>
          <p:cNvSpPr txBox="1"/>
          <p:nvPr>
            <p:ph hasCustomPrompt="1" type="title"/>
          </p:nvPr>
        </p:nvSpPr>
        <p:spPr>
          <a:xfrm>
            <a:off x="311700" y="1255275"/>
            <a:ext cx="8520600" cy="18906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1" name="Google Shape;51;p11"/>
          <p:cNvSpPr txBox="1"/>
          <p:nvPr>
            <p:ph idx="1" type="body"/>
          </p:nvPr>
        </p:nvSpPr>
        <p:spPr>
          <a:xfrm>
            <a:off x="311700" y="32284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2" name="Google Shape;52;p11"/>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1">
    <p:spTree>
      <p:nvGrpSpPr>
        <p:cNvPr id="55" name="Shape 55"/>
        <p:cNvGrpSpPr/>
        <p:nvPr/>
      </p:nvGrpSpPr>
      <p:grpSpPr>
        <a:xfrm>
          <a:off x="0" y="0"/>
          <a:ext cx="0" cy="0"/>
          <a:chOff x="0" y="0"/>
          <a:chExt cx="0" cy="0"/>
        </a:xfrm>
      </p:grpSpPr>
      <p:sp>
        <p:nvSpPr>
          <p:cNvPr id="56" name="Google Shape;56;p13"/>
          <p:cNvSpPr txBox="1"/>
          <p:nvPr>
            <p:ph type="ctrTitle"/>
          </p:nvPr>
        </p:nvSpPr>
        <p:spPr>
          <a:xfrm>
            <a:off x="540300" y="4064000"/>
            <a:ext cx="8520600" cy="942900"/>
          </a:xfrm>
          <a:prstGeom prst="rect">
            <a:avLst/>
          </a:prstGeom>
        </p:spPr>
        <p:txBody>
          <a:bodyPr anchorCtr="0" anchor="b" bIns="91425" lIns="91425" spcFirstLastPara="1" rIns="91425" wrap="square" tIns="91425">
            <a:normAutofit/>
          </a:bodyPr>
          <a:lstStyle>
            <a:lvl1pPr lvl="0" rtl="0" algn="r">
              <a:spcBef>
                <a:spcPts val="0"/>
              </a:spcBef>
              <a:spcAft>
                <a:spcPts val="0"/>
              </a:spcAft>
              <a:buClr>
                <a:srgbClr val="FFFFFF"/>
              </a:buClr>
              <a:buSzPts val="4000"/>
              <a:buFont typeface="Gugi"/>
              <a:buNone/>
              <a:defRPr sz="4000">
                <a:solidFill>
                  <a:srgbClr val="FFFFFF"/>
                </a:solidFill>
                <a:latin typeface="Gugi"/>
                <a:ea typeface="Gugi"/>
                <a:cs typeface="Gugi"/>
                <a:sym typeface="Gugi"/>
              </a:defRPr>
            </a:lvl1pPr>
            <a:lvl2pPr lvl="1" rtl="0" algn="r">
              <a:spcBef>
                <a:spcPts val="0"/>
              </a:spcBef>
              <a:spcAft>
                <a:spcPts val="0"/>
              </a:spcAft>
              <a:buSzPts val="4800"/>
              <a:buNone/>
              <a:defRPr sz="4800"/>
            </a:lvl2pPr>
            <a:lvl3pPr lvl="2" rtl="0" algn="r">
              <a:spcBef>
                <a:spcPts val="0"/>
              </a:spcBef>
              <a:spcAft>
                <a:spcPts val="0"/>
              </a:spcAft>
              <a:buSzPts val="4800"/>
              <a:buNone/>
              <a:defRPr sz="4800"/>
            </a:lvl3pPr>
            <a:lvl4pPr lvl="3" rtl="0" algn="r">
              <a:spcBef>
                <a:spcPts val="0"/>
              </a:spcBef>
              <a:spcAft>
                <a:spcPts val="0"/>
              </a:spcAft>
              <a:buSzPts val="4800"/>
              <a:buNone/>
              <a:defRPr sz="4800"/>
            </a:lvl4pPr>
            <a:lvl5pPr lvl="4" rtl="0" algn="r">
              <a:spcBef>
                <a:spcPts val="0"/>
              </a:spcBef>
              <a:spcAft>
                <a:spcPts val="0"/>
              </a:spcAft>
              <a:buSzPts val="4800"/>
              <a:buNone/>
              <a:defRPr sz="4800"/>
            </a:lvl5pPr>
            <a:lvl6pPr lvl="5" rtl="0" algn="r">
              <a:spcBef>
                <a:spcPts val="0"/>
              </a:spcBef>
              <a:spcAft>
                <a:spcPts val="0"/>
              </a:spcAft>
              <a:buSzPts val="4800"/>
              <a:buNone/>
              <a:defRPr sz="4800"/>
            </a:lvl6pPr>
            <a:lvl7pPr lvl="6" rtl="0" algn="r">
              <a:spcBef>
                <a:spcPts val="0"/>
              </a:spcBef>
              <a:spcAft>
                <a:spcPts val="0"/>
              </a:spcAft>
              <a:buSzPts val="4800"/>
              <a:buNone/>
              <a:defRPr sz="4800"/>
            </a:lvl7pPr>
            <a:lvl8pPr lvl="7" rtl="0" algn="r">
              <a:spcBef>
                <a:spcPts val="0"/>
              </a:spcBef>
              <a:spcAft>
                <a:spcPts val="0"/>
              </a:spcAft>
              <a:buSzPts val="4800"/>
              <a:buNone/>
              <a:defRPr sz="4800"/>
            </a:lvl8pPr>
            <a:lvl9pPr lvl="8" rtl="0" algn="r">
              <a:spcBef>
                <a:spcPts val="0"/>
              </a:spcBef>
              <a:spcAft>
                <a:spcPts val="0"/>
              </a:spcAft>
              <a:buSzPts val="4800"/>
              <a:buNone/>
              <a:defRPr sz="4800"/>
            </a:lvl9pPr>
          </a:lstStyle>
          <a:p/>
        </p:txBody>
      </p:sp>
      <p:grpSp>
        <p:nvGrpSpPr>
          <p:cNvPr id="57" name="Google Shape;57;p13"/>
          <p:cNvGrpSpPr/>
          <p:nvPr/>
        </p:nvGrpSpPr>
        <p:grpSpPr>
          <a:xfrm>
            <a:off x="476835" y="84001"/>
            <a:ext cx="6059018" cy="3582633"/>
            <a:chOff x="476835" y="84001"/>
            <a:chExt cx="6059018" cy="3582633"/>
          </a:xfrm>
        </p:grpSpPr>
        <p:grpSp>
          <p:nvGrpSpPr>
            <p:cNvPr id="58" name="Google Shape;58;p13"/>
            <p:cNvGrpSpPr/>
            <p:nvPr/>
          </p:nvGrpSpPr>
          <p:grpSpPr>
            <a:xfrm>
              <a:off x="476835" y="84001"/>
              <a:ext cx="6059018" cy="3582633"/>
              <a:chOff x="709612" y="361950"/>
              <a:chExt cx="10682331" cy="6504417"/>
            </a:xfrm>
          </p:grpSpPr>
          <p:sp>
            <p:nvSpPr>
              <p:cNvPr id="59" name="Google Shape;59;p13"/>
              <p:cNvSpPr/>
              <p:nvPr/>
            </p:nvSpPr>
            <p:spPr>
              <a:xfrm>
                <a:off x="4116291" y="1692369"/>
                <a:ext cx="4230000" cy="3720600"/>
              </a:xfrm>
              <a:prstGeom prst="hexagon">
                <a:avLst>
                  <a:gd fmla="val 25000" name="adj"/>
                  <a:gd fmla="val 115470" name="vf"/>
                </a:avLst>
              </a:prstGeom>
              <a:noFill/>
              <a:ln cap="flat" cmpd="sng" w="9525">
                <a:solidFill>
                  <a:srgbClr val="FFFFFF">
                    <a:alpha val="8784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60" name="Google Shape;60;p13"/>
              <p:cNvSpPr/>
              <p:nvPr/>
            </p:nvSpPr>
            <p:spPr>
              <a:xfrm>
                <a:off x="1000888" y="4624606"/>
                <a:ext cx="2165700" cy="1932000"/>
              </a:xfrm>
              <a:prstGeom prst="hexagon">
                <a:avLst>
                  <a:gd fmla="val 25000" name="adj"/>
                  <a:gd fmla="val 115470" name="vf"/>
                </a:avLst>
              </a:prstGeom>
              <a:noFill/>
              <a:ln cap="flat" cmpd="sng" w="9525">
                <a:solidFill>
                  <a:srgbClr val="FFFFFF">
                    <a:alpha val="8784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61" name="Google Shape;61;p13"/>
              <p:cNvSpPr/>
              <p:nvPr/>
            </p:nvSpPr>
            <p:spPr>
              <a:xfrm>
                <a:off x="8232170" y="1161111"/>
                <a:ext cx="2906400" cy="2591100"/>
              </a:xfrm>
              <a:prstGeom prst="hexagon">
                <a:avLst>
                  <a:gd fmla="val 25000" name="adj"/>
                  <a:gd fmla="val 115470" name="vf"/>
                </a:avLst>
              </a:prstGeom>
              <a:gradFill>
                <a:gsLst>
                  <a:gs pos="0">
                    <a:schemeClr val="dk2"/>
                  </a:gs>
                  <a:gs pos="100000">
                    <a:schemeClr val="lt2"/>
                  </a:gs>
                </a:gsLst>
                <a:path path="circle">
                  <a:fillToRect b="100%" l="100%"/>
                </a:path>
                <a:tileRect r="-100%" t="-100%"/>
              </a:gradFill>
              <a:ln cap="flat" cmpd="sng" w="9525">
                <a:solidFill>
                  <a:srgbClr val="FFFFFF">
                    <a:alpha val="8784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62" name="Google Shape;62;p13"/>
              <p:cNvSpPr/>
              <p:nvPr/>
            </p:nvSpPr>
            <p:spPr>
              <a:xfrm>
                <a:off x="8738741" y="4999387"/>
                <a:ext cx="1526100" cy="1453800"/>
              </a:xfrm>
              <a:prstGeom prst="hexagon">
                <a:avLst>
                  <a:gd fmla="val 25000" name="adj"/>
                  <a:gd fmla="val 115470" name="vf"/>
                </a:avLst>
              </a:prstGeom>
              <a:noFill/>
              <a:ln cap="flat" cmpd="sng" w="9525">
                <a:solidFill>
                  <a:srgbClr val="FFFFFF">
                    <a:alpha val="8784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63" name="Google Shape;63;p13"/>
              <p:cNvSpPr/>
              <p:nvPr/>
            </p:nvSpPr>
            <p:spPr>
              <a:xfrm>
                <a:off x="2083681" y="2892859"/>
                <a:ext cx="1418400" cy="1305300"/>
              </a:xfrm>
              <a:prstGeom prst="hexagon">
                <a:avLst>
                  <a:gd fmla="val 25000" name="adj"/>
                  <a:gd fmla="val 115470" name="vf"/>
                </a:avLst>
              </a:prstGeom>
              <a:gradFill>
                <a:gsLst>
                  <a:gs pos="0">
                    <a:schemeClr val="dk2"/>
                  </a:gs>
                  <a:gs pos="100000">
                    <a:schemeClr val="lt2"/>
                  </a:gs>
                </a:gsLst>
                <a:path path="circle">
                  <a:fillToRect b="100%" l="100%"/>
                </a:path>
                <a:tileRect r="-100%" t="-100%"/>
              </a:gradFill>
              <a:ln cap="flat" cmpd="sng" w="9525">
                <a:solidFill>
                  <a:srgbClr val="FFFFFF">
                    <a:alpha val="8784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64" name="Google Shape;64;p13"/>
              <p:cNvSpPr/>
              <p:nvPr/>
            </p:nvSpPr>
            <p:spPr>
              <a:xfrm>
                <a:off x="3502076" y="4715070"/>
                <a:ext cx="1120800" cy="1001700"/>
              </a:xfrm>
              <a:prstGeom prst="hexagon">
                <a:avLst>
                  <a:gd fmla="val 25000" name="adj"/>
                  <a:gd fmla="val 115470" name="vf"/>
                </a:avLst>
              </a:prstGeom>
              <a:noFill/>
              <a:ln cap="flat" cmpd="sng" w="9525">
                <a:solidFill>
                  <a:srgbClr val="FFFFFF">
                    <a:alpha val="8784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65" name="Google Shape;65;p13"/>
              <p:cNvSpPr/>
              <p:nvPr/>
            </p:nvSpPr>
            <p:spPr>
              <a:xfrm>
                <a:off x="2191328" y="1464815"/>
                <a:ext cx="975000" cy="911100"/>
              </a:xfrm>
              <a:prstGeom prst="hexagon">
                <a:avLst>
                  <a:gd fmla="val 25000" name="adj"/>
                  <a:gd fmla="val 115470" name="vf"/>
                </a:avLst>
              </a:prstGeom>
              <a:noFill/>
              <a:ln cap="flat" cmpd="sng" w="9525">
                <a:solidFill>
                  <a:srgbClr val="FFFFFF">
                    <a:alpha val="8784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66" name="Google Shape;66;p13"/>
              <p:cNvSpPr/>
              <p:nvPr/>
            </p:nvSpPr>
            <p:spPr>
              <a:xfrm>
                <a:off x="6775783" y="527862"/>
                <a:ext cx="734400" cy="633300"/>
              </a:xfrm>
              <a:prstGeom prst="hexagon">
                <a:avLst>
                  <a:gd fmla="val 25000" name="adj"/>
                  <a:gd fmla="val 115470" name="vf"/>
                </a:avLst>
              </a:prstGeom>
              <a:solidFill>
                <a:schemeClr val="accent1"/>
              </a:solidFill>
              <a:ln cap="flat" cmpd="sng" w="9525">
                <a:solidFill>
                  <a:srgbClr val="FFFFFF">
                    <a:alpha val="8784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67" name="Google Shape;67;p13"/>
              <p:cNvSpPr/>
              <p:nvPr/>
            </p:nvSpPr>
            <p:spPr>
              <a:xfrm>
                <a:off x="4850818" y="755418"/>
                <a:ext cx="734400" cy="633300"/>
              </a:xfrm>
              <a:prstGeom prst="hexagon">
                <a:avLst>
                  <a:gd fmla="val 25000" name="adj"/>
                  <a:gd fmla="val 115470" name="vf"/>
                </a:avLst>
              </a:prstGeom>
              <a:noFill/>
              <a:ln cap="flat" cmpd="sng" w="9525">
                <a:solidFill>
                  <a:srgbClr val="FFFFFF">
                    <a:alpha val="8784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68" name="Google Shape;68;p13"/>
              <p:cNvSpPr/>
              <p:nvPr/>
            </p:nvSpPr>
            <p:spPr>
              <a:xfrm>
                <a:off x="10632043" y="671415"/>
                <a:ext cx="759900" cy="686400"/>
              </a:xfrm>
              <a:prstGeom prst="hexagon">
                <a:avLst>
                  <a:gd fmla="val 25000" name="adj"/>
                  <a:gd fmla="val 115470" name="vf"/>
                </a:avLst>
              </a:prstGeom>
              <a:noFill/>
              <a:ln cap="flat" cmpd="sng" w="9525">
                <a:solidFill>
                  <a:srgbClr val="FFFFFF">
                    <a:alpha val="8784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69" name="Google Shape;69;p13"/>
              <p:cNvSpPr/>
              <p:nvPr/>
            </p:nvSpPr>
            <p:spPr>
              <a:xfrm>
                <a:off x="9821533" y="4274278"/>
                <a:ext cx="709200" cy="666900"/>
              </a:xfrm>
              <a:prstGeom prst="hexagon">
                <a:avLst>
                  <a:gd fmla="val 25000" name="adj"/>
                  <a:gd fmla="val 115470" name="vf"/>
                </a:avLst>
              </a:prstGeom>
              <a:solidFill>
                <a:schemeClr val="accent1"/>
              </a:solidFill>
              <a:ln cap="flat" cmpd="sng" w="9525">
                <a:solidFill>
                  <a:srgbClr val="FFFFFF">
                    <a:alpha val="8784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70" name="Google Shape;70;p13"/>
              <p:cNvSpPr/>
              <p:nvPr/>
            </p:nvSpPr>
            <p:spPr>
              <a:xfrm>
                <a:off x="6509835" y="5590637"/>
                <a:ext cx="709200" cy="666900"/>
              </a:xfrm>
              <a:prstGeom prst="hexagon">
                <a:avLst>
                  <a:gd fmla="val 25000" name="adj"/>
                  <a:gd fmla="val 115470" name="vf"/>
                </a:avLst>
              </a:prstGeom>
              <a:noFill/>
              <a:ln cap="flat" cmpd="sng" w="9525">
                <a:solidFill>
                  <a:srgbClr val="FFFFFF">
                    <a:alpha val="8784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71" name="Google Shape;71;p13"/>
              <p:cNvSpPr/>
              <p:nvPr/>
            </p:nvSpPr>
            <p:spPr>
              <a:xfrm>
                <a:off x="8662755" y="5978341"/>
                <a:ext cx="835800" cy="785100"/>
              </a:xfrm>
              <a:prstGeom prst="hexagon">
                <a:avLst>
                  <a:gd fmla="val 25000" name="adj"/>
                  <a:gd fmla="val 115470" name="vf"/>
                </a:avLst>
              </a:prstGeom>
              <a:gradFill>
                <a:gsLst>
                  <a:gs pos="0">
                    <a:schemeClr val="dk2"/>
                  </a:gs>
                  <a:gs pos="100000">
                    <a:schemeClr val="lt2"/>
                  </a:gs>
                </a:gsLst>
                <a:path path="circle">
                  <a:fillToRect b="100%" l="100%"/>
                </a:path>
                <a:tileRect r="-100%" t="-100%"/>
              </a:gradFill>
              <a:ln cap="flat" cmpd="sng" w="9525">
                <a:solidFill>
                  <a:srgbClr val="FFFFFF">
                    <a:alpha val="8784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72" name="Google Shape;72;p13"/>
              <p:cNvSpPr/>
              <p:nvPr/>
            </p:nvSpPr>
            <p:spPr>
              <a:xfrm>
                <a:off x="4144788" y="3822653"/>
                <a:ext cx="835800" cy="785100"/>
              </a:xfrm>
              <a:prstGeom prst="hexagon">
                <a:avLst>
                  <a:gd fmla="val 25000" name="adj"/>
                  <a:gd fmla="val 115470" name="vf"/>
                </a:avLst>
              </a:prstGeom>
              <a:solidFill>
                <a:schemeClr val="accent1"/>
              </a:solidFill>
              <a:ln cap="flat" cmpd="sng" w="9525">
                <a:solidFill>
                  <a:srgbClr val="FFFFFF">
                    <a:alpha val="8784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73" name="Google Shape;73;p13"/>
              <p:cNvSpPr/>
              <p:nvPr/>
            </p:nvSpPr>
            <p:spPr>
              <a:xfrm>
                <a:off x="5465284" y="4823355"/>
                <a:ext cx="835800" cy="785100"/>
              </a:xfrm>
              <a:prstGeom prst="hexagon">
                <a:avLst>
                  <a:gd fmla="val 25000" name="adj"/>
                  <a:gd fmla="val 115470" name="vf"/>
                </a:avLst>
              </a:prstGeom>
              <a:solidFill>
                <a:schemeClr val="accent1"/>
              </a:solidFill>
              <a:ln cap="flat" cmpd="sng" w="9525">
                <a:solidFill>
                  <a:srgbClr val="FFFFFF">
                    <a:alpha val="8784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74" name="Google Shape;74;p13"/>
              <p:cNvSpPr/>
              <p:nvPr/>
            </p:nvSpPr>
            <p:spPr>
              <a:xfrm>
                <a:off x="791932" y="3270869"/>
                <a:ext cx="804300" cy="707700"/>
              </a:xfrm>
              <a:prstGeom prst="hexagon">
                <a:avLst>
                  <a:gd fmla="val 25000" name="adj"/>
                  <a:gd fmla="val 115470" name="vf"/>
                </a:avLst>
              </a:prstGeom>
              <a:noFill/>
              <a:ln cap="flat" cmpd="sng" w="9525">
                <a:solidFill>
                  <a:srgbClr val="FFFFFF">
                    <a:alpha val="8784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75" name="Google Shape;75;p13"/>
              <p:cNvSpPr/>
              <p:nvPr/>
            </p:nvSpPr>
            <p:spPr>
              <a:xfrm>
                <a:off x="1437804" y="2758779"/>
                <a:ext cx="563700" cy="474900"/>
              </a:xfrm>
              <a:prstGeom prst="hexagon">
                <a:avLst>
                  <a:gd fmla="val 25000" name="adj"/>
                  <a:gd fmla="val 115470" name="vf"/>
                </a:avLst>
              </a:prstGeom>
              <a:noFill/>
              <a:ln cap="flat" cmpd="sng" w="9525">
                <a:solidFill>
                  <a:srgbClr val="FFFFFF">
                    <a:alpha val="8784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76" name="Google Shape;76;p13"/>
              <p:cNvSpPr/>
              <p:nvPr/>
            </p:nvSpPr>
            <p:spPr>
              <a:xfrm>
                <a:off x="709612" y="2387227"/>
                <a:ext cx="614100" cy="505500"/>
              </a:xfrm>
              <a:prstGeom prst="hexagon">
                <a:avLst>
                  <a:gd fmla="val 25000" name="adj"/>
                  <a:gd fmla="val 115470" name="vf"/>
                </a:avLst>
              </a:prstGeom>
              <a:noFill/>
              <a:ln cap="flat" cmpd="sng" w="9525">
                <a:solidFill>
                  <a:srgbClr val="FFFFFF">
                    <a:alpha val="8784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77" name="Google Shape;77;p13"/>
              <p:cNvSpPr/>
              <p:nvPr/>
            </p:nvSpPr>
            <p:spPr>
              <a:xfrm>
                <a:off x="8859051" y="361950"/>
                <a:ext cx="456000" cy="393600"/>
              </a:xfrm>
              <a:prstGeom prst="hexagon">
                <a:avLst>
                  <a:gd fmla="val 25000" name="adj"/>
                  <a:gd fmla="val 115470" name="vf"/>
                </a:avLst>
              </a:prstGeom>
              <a:noFill/>
              <a:ln cap="flat" cmpd="sng" w="9525">
                <a:solidFill>
                  <a:srgbClr val="FFFFFF">
                    <a:alpha val="8784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78" name="Google Shape;78;p13"/>
              <p:cNvSpPr/>
              <p:nvPr/>
            </p:nvSpPr>
            <p:spPr>
              <a:xfrm>
                <a:off x="4033976" y="1090791"/>
                <a:ext cx="563700" cy="494700"/>
              </a:xfrm>
              <a:prstGeom prst="hexagon">
                <a:avLst>
                  <a:gd fmla="val 25000" name="adj"/>
                  <a:gd fmla="val 115470" name="vf"/>
                </a:avLst>
              </a:prstGeom>
              <a:solidFill>
                <a:schemeClr val="accent1"/>
              </a:solidFill>
              <a:ln cap="flat" cmpd="sng" w="9525">
                <a:solidFill>
                  <a:srgbClr val="FFFFFF">
                    <a:alpha val="8784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79" name="Google Shape;79;p13"/>
              <p:cNvSpPr/>
              <p:nvPr/>
            </p:nvSpPr>
            <p:spPr>
              <a:xfrm>
                <a:off x="3642968" y="4115267"/>
                <a:ext cx="272400" cy="227700"/>
              </a:xfrm>
              <a:prstGeom prst="hexagon">
                <a:avLst>
                  <a:gd fmla="val 25000" name="adj"/>
                  <a:gd fmla="val 115470" name="vf"/>
                </a:avLst>
              </a:prstGeom>
              <a:noFill/>
              <a:ln cap="flat" cmpd="sng" w="9525">
                <a:solidFill>
                  <a:srgbClr val="FFFFFF">
                    <a:alpha val="8784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80" name="Google Shape;80;p13"/>
              <p:cNvSpPr/>
              <p:nvPr/>
            </p:nvSpPr>
            <p:spPr>
              <a:xfrm>
                <a:off x="3166476" y="5940411"/>
                <a:ext cx="253800" cy="253200"/>
              </a:xfrm>
              <a:prstGeom prst="hexagon">
                <a:avLst>
                  <a:gd fmla="val 25000" name="adj"/>
                  <a:gd fmla="val 115470" name="vf"/>
                </a:avLst>
              </a:prstGeom>
              <a:solidFill>
                <a:schemeClr val="accent1"/>
              </a:solidFill>
              <a:ln cap="flat" cmpd="sng" w="9525">
                <a:solidFill>
                  <a:srgbClr val="FFFFFF">
                    <a:alpha val="8784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81" name="Google Shape;81;p13"/>
              <p:cNvSpPr/>
              <p:nvPr/>
            </p:nvSpPr>
            <p:spPr>
              <a:xfrm>
                <a:off x="6016382" y="6504567"/>
                <a:ext cx="417900" cy="361800"/>
              </a:xfrm>
              <a:prstGeom prst="hexagon">
                <a:avLst>
                  <a:gd fmla="val 25000" name="adj"/>
                  <a:gd fmla="val 115470" name="vf"/>
                </a:avLst>
              </a:prstGeom>
              <a:solidFill>
                <a:schemeClr val="accent1"/>
              </a:solidFill>
              <a:ln cap="flat" cmpd="sng" w="9525">
                <a:solidFill>
                  <a:srgbClr val="FFFFFF">
                    <a:alpha val="8784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82" name="Google Shape;82;p13"/>
              <p:cNvSpPr/>
              <p:nvPr/>
            </p:nvSpPr>
            <p:spPr>
              <a:xfrm>
                <a:off x="2805544" y="2194992"/>
                <a:ext cx="417900" cy="361800"/>
              </a:xfrm>
              <a:prstGeom prst="hexagon">
                <a:avLst>
                  <a:gd fmla="val 25000" name="adj"/>
                  <a:gd fmla="val 115470" name="vf"/>
                </a:avLst>
              </a:prstGeom>
              <a:noFill/>
              <a:ln cap="flat" cmpd="sng" w="9525">
                <a:solidFill>
                  <a:srgbClr val="FFFFFF">
                    <a:alpha val="8784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83" name="Google Shape;83;p13"/>
              <p:cNvSpPr/>
              <p:nvPr/>
            </p:nvSpPr>
            <p:spPr>
              <a:xfrm>
                <a:off x="1710881" y="3942192"/>
                <a:ext cx="372900" cy="332100"/>
              </a:xfrm>
              <a:prstGeom prst="hexagon">
                <a:avLst>
                  <a:gd fmla="val 25000" name="adj"/>
                  <a:gd fmla="val 115470" name="vf"/>
                </a:avLst>
              </a:prstGeom>
              <a:noFill/>
              <a:ln cap="flat" cmpd="sng" w="9525">
                <a:solidFill>
                  <a:srgbClr val="FFFFFF">
                    <a:alpha val="8784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84" name="Google Shape;84;p13"/>
              <p:cNvSpPr/>
              <p:nvPr/>
            </p:nvSpPr>
            <p:spPr>
              <a:xfrm>
                <a:off x="4160618" y="1920367"/>
                <a:ext cx="272400" cy="227700"/>
              </a:xfrm>
              <a:prstGeom prst="hexagon">
                <a:avLst>
                  <a:gd fmla="val 25000" name="adj"/>
                  <a:gd fmla="val 115470" name="vf"/>
                </a:avLst>
              </a:prstGeom>
              <a:noFill/>
              <a:ln cap="flat" cmpd="sng" w="9525">
                <a:solidFill>
                  <a:srgbClr val="FFFFFF">
                    <a:alpha val="8784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85" name="Google Shape;85;p13"/>
              <p:cNvSpPr/>
              <p:nvPr/>
            </p:nvSpPr>
            <p:spPr>
              <a:xfrm>
                <a:off x="7678112" y="1047333"/>
                <a:ext cx="272400" cy="227700"/>
              </a:xfrm>
              <a:prstGeom prst="hexagon">
                <a:avLst>
                  <a:gd fmla="val 25000" name="adj"/>
                  <a:gd fmla="val 115470" name="vf"/>
                </a:avLst>
              </a:prstGeom>
              <a:noFill/>
              <a:ln cap="flat" cmpd="sng" w="9525">
                <a:solidFill>
                  <a:srgbClr val="FFFFFF">
                    <a:alpha val="8784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86" name="Google Shape;86;p13"/>
              <p:cNvSpPr/>
              <p:nvPr/>
            </p:nvSpPr>
            <p:spPr>
              <a:xfrm>
                <a:off x="9178821" y="4157963"/>
                <a:ext cx="272400" cy="227700"/>
              </a:xfrm>
              <a:prstGeom prst="hexagon">
                <a:avLst>
                  <a:gd fmla="val 25000" name="adj"/>
                  <a:gd fmla="val 115470" name="vf"/>
                </a:avLst>
              </a:prstGeom>
              <a:noFill/>
              <a:ln cap="flat" cmpd="sng" w="9525">
                <a:solidFill>
                  <a:srgbClr val="FFFFFF">
                    <a:alpha val="8784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87" name="Google Shape;87;p13"/>
              <p:cNvSpPr/>
              <p:nvPr/>
            </p:nvSpPr>
            <p:spPr>
              <a:xfrm>
                <a:off x="959731" y="1553663"/>
                <a:ext cx="725100" cy="641400"/>
              </a:xfrm>
              <a:prstGeom prst="hexagon">
                <a:avLst>
                  <a:gd fmla="val 25000" name="adj"/>
                  <a:gd fmla="val 115470" name="vf"/>
                </a:avLst>
              </a:prstGeom>
              <a:solidFill>
                <a:schemeClr val="accent1"/>
              </a:solidFill>
              <a:ln cap="flat" cmpd="sng" w="9525">
                <a:solidFill>
                  <a:srgbClr val="FFFFFF">
                    <a:alpha val="8784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88" name="Google Shape;88;p13"/>
              <p:cNvSpPr/>
              <p:nvPr/>
            </p:nvSpPr>
            <p:spPr>
              <a:xfrm>
                <a:off x="1335063" y="1167575"/>
                <a:ext cx="2699222" cy="1470200"/>
              </a:xfrm>
              <a:custGeom>
                <a:rect b="b" l="l" r="r" t="t"/>
                <a:pathLst>
                  <a:path extrusionOk="0" h="1083020" w="1992046">
                    <a:moveTo>
                      <a:pt x="0" y="1082927"/>
                    </a:moveTo>
                    <a:lnTo>
                      <a:pt x="118715" y="1083020"/>
                    </a:lnTo>
                    <a:lnTo>
                      <a:pt x="715696" y="19050"/>
                    </a:lnTo>
                    <a:lnTo>
                      <a:pt x="1396734" y="0"/>
                    </a:lnTo>
                    <a:lnTo>
                      <a:pt x="1520559" y="133350"/>
                    </a:lnTo>
                    <a:lnTo>
                      <a:pt x="1992046" y="138112"/>
                    </a:lnTo>
                  </a:path>
                </a:pathLst>
              </a:custGeom>
              <a:noFill/>
              <a:ln cap="flat" cmpd="sng" w="9525">
                <a:solidFill>
                  <a:srgbClr val="FFFFFF">
                    <a:alpha val="8784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89" name="Google Shape;89;p13"/>
              <p:cNvSpPr/>
              <p:nvPr/>
            </p:nvSpPr>
            <p:spPr>
              <a:xfrm>
                <a:off x="2868864" y="4450140"/>
                <a:ext cx="1387174" cy="536602"/>
              </a:xfrm>
              <a:custGeom>
                <a:rect b="b" l="l" r="r" t="t"/>
                <a:pathLst>
                  <a:path extrusionOk="0" h="395287" w="1042988">
                    <a:moveTo>
                      <a:pt x="0" y="395287"/>
                    </a:moveTo>
                    <a:lnTo>
                      <a:pt x="280988" y="390525"/>
                    </a:lnTo>
                    <a:lnTo>
                      <a:pt x="476250" y="0"/>
                    </a:lnTo>
                    <a:lnTo>
                      <a:pt x="1042988" y="9525"/>
                    </a:lnTo>
                  </a:path>
                </a:pathLst>
              </a:custGeom>
              <a:noFill/>
              <a:ln cap="flat" cmpd="sng" w="9525">
                <a:solidFill>
                  <a:srgbClr val="FFFFFF">
                    <a:alpha val="8784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90" name="Google Shape;90;p13"/>
              <p:cNvSpPr/>
              <p:nvPr/>
            </p:nvSpPr>
            <p:spPr>
              <a:xfrm>
                <a:off x="2761211" y="5445248"/>
                <a:ext cx="6092190" cy="1021485"/>
              </a:xfrm>
              <a:custGeom>
                <a:rect b="b" l="l" r="r" t="t"/>
                <a:pathLst>
                  <a:path extrusionOk="0" h="752475" w="4572000">
                    <a:moveTo>
                      <a:pt x="0" y="752475"/>
                    </a:moveTo>
                    <a:lnTo>
                      <a:pt x="581025" y="733425"/>
                    </a:lnTo>
                    <a:lnTo>
                      <a:pt x="842963" y="304800"/>
                    </a:lnTo>
                    <a:lnTo>
                      <a:pt x="1671638" y="300037"/>
                    </a:lnTo>
                    <a:lnTo>
                      <a:pt x="1847850" y="600075"/>
                    </a:lnTo>
                    <a:lnTo>
                      <a:pt x="2719388" y="585787"/>
                    </a:lnTo>
                    <a:lnTo>
                      <a:pt x="2833688" y="704850"/>
                    </a:lnTo>
                    <a:lnTo>
                      <a:pt x="4000500" y="685800"/>
                    </a:lnTo>
                    <a:lnTo>
                      <a:pt x="4348163" y="0"/>
                    </a:lnTo>
                    <a:lnTo>
                      <a:pt x="4572000" y="19050"/>
                    </a:lnTo>
                  </a:path>
                </a:pathLst>
              </a:custGeom>
              <a:noFill/>
              <a:ln cap="flat" cmpd="sng" w="9525">
                <a:solidFill>
                  <a:srgbClr val="FFFFFF">
                    <a:alpha val="8784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91" name="Google Shape;91;p13"/>
              <p:cNvSpPr/>
              <p:nvPr/>
            </p:nvSpPr>
            <p:spPr>
              <a:xfrm>
                <a:off x="7624288" y="1458353"/>
                <a:ext cx="1113889" cy="575394"/>
              </a:xfrm>
              <a:custGeom>
                <a:rect b="b" l="l" r="r" t="t"/>
                <a:pathLst>
                  <a:path extrusionOk="0" h="423863" w="900112">
                    <a:moveTo>
                      <a:pt x="0" y="423863"/>
                    </a:moveTo>
                    <a:lnTo>
                      <a:pt x="204787" y="423863"/>
                    </a:lnTo>
                    <a:lnTo>
                      <a:pt x="419100" y="14288"/>
                    </a:lnTo>
                    <a:lnTo>
                      <a:pt x="900112" y="0"/>
                    </a:lnTo>
                  </a:path>
                </a:pathLst>
              </a:custGeom>
              <a:noFill/>
              <a:ln cap="flat" cmpd="sng" w="9525">
                <a:solidFill>
                  <a:srgbClr val="FFFFFF">
                    <a:alpha val="8784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92" name="Google Shape;92;p13"/>
              <p:cNvSpPr/>
              <p:nvPr/>
            </p:nvSpPr>
            <p:spPr>
              <a:xfrm>
                <a:off x="7510307" y="4592299"/>
                <a:ext cx="2332614" cy="678834"/>
              </a:xfrm>
              <a:custGeom>
                <a:rect b="b" l="l" r="r" t="t"/>
                <a:pathLst>
                  <a:path extrusionOk="0" h="500062" w="1681163">
                    <a:moveTo>
                      <a:pt x="0" y="500062"/>
                    </a:moveTo>
                    <a:lnTo>
                      <a:pt x="890588" y="495300"/>
                    </a:lnTo>
                    <a:lnTo>
                      <a:pt x="1166813" y="0"/>
                    </a:lnTo>
                    <a:lnTo>
                      <a:pt x="1681163" y="23812"/>
                    </a:lnTo>
                  </a:path>
                </a:pathLst>
              </a:custGeom>
              <a:noFill/>
              <a:ln cap="flat" cmpd="sng" w="9525">
                <a:solidFill>
                  <a:srgbClr val="FFFFFF">
                    <a:alpha val="8784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93" name="Google Shape;93;p13"/>
              <p:cNvSpPr/>
              <p:nvPr/>
            </p:nvSpPr>
            <p:spPr>
              <a:xfrm>
                <a:off x="7833249" y="5144774"/>
                <a:ext cx="272400" cy="227700"/>
              </a:xfrm>
              <a:prstGeom prst="hexagon">
                <a:avLst>
                  <a:gd fmla="val 25000" name="adj"/>
                  <a:gd fmla="val 115470" name="vf"/>
                </a:avLst>
              </a:prstGeom>
              <a:noFill/>
              <a:ln cap="flat" cmpd="sng" w="9525">
                <a:solidFill>
                  <a:srgbClr val="FFFFFF">
                    <a:alpha val="8784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sp>
          <p:nvSpPr>
            <p:cNvPr id="94" name="Google Shape;94;p13"/>
            <p:cNvSpPr/>
            <p:nvPr/>
          </p:nvSpPr>
          <p:spPr>
            <a:xfrm>
              <a:off x="3179805" y="1033604"/>
              <a:ext cx="1318800" cy="1140300"/>
            </a:xfrm>
            <a:prstGeom prst="hexagon">
              <a:avLst>
                <a:gd fmla="val 25000" name="adj"/>
                <a:gd fmla="val 115470" name="vf"/>
              </a:avLst>
            </a:prstGeom>
            <a:solidFill>
              <a:schemeClr val="accent1"/>
            </a:solidFill>
            <a:ln cap="flat" cmpd="sng" w="9525">
              <a:solidFill>
                <a:srgbClr val="FFFFFF">
                  <a:alpha val="8784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95" name="Google Shape;95;p13"/>
            <p:cNvSpPr/>
            <p:nvPr/>
          </p:nvSpPr>
          <p:spPr>
            <a:xfrm>
              <a:off x="623792" y="3060010"/>
              <a:ext cx="416700" cy="348900"/>
            </a:xfrm>
            <a:prstGeom prst="hexagon">
              <a:avLst>
                <a:gd fmla="val 25000" name="adj"/>
                <a:gd fmla="val 115470" name="vf"/>
              </a:avLst>
            </a:prstGeom>
            <a:solidFill>
              <a:schemeClr val="accent1"/>
            </a:solidFill>
            <a:ln cap="flat" cmpd="sng" w="9525">
              <a:solidFill>
                <a:srgbClr val="FFFFFF">
                  <a:alpha val="8784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ubtitle">
  <p:cSld name="BLANK_2">
    <p:spTree>
      <p:nvGrpSpPr>
        <p:cNvPr id="96" name="Shape 96"/>
        <p:cNvGrpSpPr/>
        <p:nvPr/>
      </p:nvGrpSpPr>
      <p:grpSpPr>
        <a:xfrm>
          <a:off x="0" y="0"/>
          <a:ext cx="0" cy="0"/>
          <a:chOff x="0" y="0"/>
          <a:chExt cx="0" cy="0"/>
        </a:xfrm>
      </p:grpSpPr>
      <p:sp>
        <p:nvSpPr>
          <p:cNvPr id="97" name="Google Shape;97;p14"/>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98" name="Google Shape;98;p14"/>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01" name="Shape 101"/>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CUSTOM">
    <p:spTree>
      <p:nvGrpSpPr>
        <p:cNvPr id="102" name="Shape 102"/>
        <p:cNvGrpSpPr/>
        <p:nvPr/>
      </p:nvGrpSpPr>
      <p:grpSpPr>
        <a:xfrm>
          <a:off x="0" y="0"/>
          <a:ext cx="0" cy="0"/>
          <a:chOff x="0" y="0"/>
          <a:chExt cx="0" cy="0"/>
        </a:xfrm>
      </p:grpSpPr>
      <p:grpSp>
        <p:nvGrpSpPr>
          <p:cNvPr id="103" name="Google Shape;103;p17"/>
          <p:cNvGrpSpPr/>
          <p:nvPr/>
        </p:nvGrpSpPr>
        <p:grpSpPr>
          <a:xfrm>
            <a:off x="0" y="0"/>
            <a:ext cx="9144000" cy="5143500"/>
            <a:chOff x="0" y="0"/>
            <a:chExt cx="12192000" cy="6858000"/>
          </a:xfrm>
        </p:grpSpPr>
        <p:sp>
          <p:nvSpPr>
            <p:cNvPr id="104" name="Google Shape;104;p17"/>
            <p:cNvSpPr/>
            <p:nvPr/>
          </p:nvSpPr>
          <p:spPr>
            <a:xfrm>
              <a:off x="0" y="0"/>
              <a:ext cx="12192000" cy="6858000"/>
            </a:xfrm>
            <a:prstGeom prst="rect">
              <a:avLst/>
            </a:prstGeom>
            <a:solidFill>
              <a:srgbClr val="FFFFFF"/>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pic>
          <p:nvPicPr>
            <p:cNvPr id="105" name="Google Shape;105;p17">
              <a:hlinkClick r:id="rId2"/>
            </p:cNvPr>
            <p:cNvPicPr preferRelativeResize="0"/>
            <p:nvPr/>
          </p:nvPicPr>
          <p:blipFill rotWithShape="1">
            <a:blip r:embed="rId3">
              <a:alphaModFix/>
            </a:blip>
            <a:srcRect b="0" l="0" r="0" t="0"/>
            <a:stretch/>
          </p:blipFill>
          <p:spPr>
            <a:xfrm>
              <a:off x="465600" y="331100"/>
              <a:ext cx="5101466" cy="2201299"/>
            </a:xfrm>
            <a:prstGeom prst="rect">
              <a:avLst/>
            </a:prstGeom>
            <a:noFill/>
            <a:ln>
              <a:noFill/>
            </a:ln>
          </p:spPr>
        </p:pic>
        <p:sp>
          <p:nvSpPr>
            <p:cNvPr id="106" name="Google Shape;106;p17"/>
            <p:cNvSpPr txBox="1"/>
            <p:nvPr/>
          </p:nvSpPr>
          <p:spPr>
            <a:xfrm>
              <a:off x="463500" y="2858061"/>
              <a:ext cx="8956500" cy="24429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n" sz="2700">
                  <a:solidFill>
                    <a:srgbClr val="3F3F3F"/>
                  </a:solidFill>
                  <a:latin typeface="Poppins"/>
                  <a:ea typeface="Poppins"/>
                  <a:cs typeface="Poppins"/>
                  <a:sym typeface="Poppins"/>
                </a:rPr>
                <a:t>Free </a:t>
              </a:r>
              <a:r>
                <a:rPr lang="en" sz="2700">
                  <a:solidFill>
                    <a:srgbClr val="3F3F3F"/>
                  </a:solidFill>
                  <a:latin typeface="Poppins"/>
                  <a:ea typeface="Poppins"/>
                  <a:cs typeface="Poppins"/>
                  <a:sym typeface="Poppins"/>
                </a:rPr>
                <a:t>themes and templates for </a:t>
              </a:r>
              <a:r>
                <a:rPr b="1" lang="en" sz="2700">
                  <a:solidFill>
                    <a:srgbClr val="3F3F3F"/>
                  </a:solidFill>
                  <a:latin typeface="Poppins"/>
                  <a:ea typeface="Poppins"/>
                  <a:cs typeface="Poppins"/>
                  <a:sym typeface="Poppins"/>
                </a:rPr>
                <a:t>Google Slides</a:t>
              </a:r>
              <a:r>
                <a:rPr lang="en" sz="2700">
                  <a:solidFill>
                    <a:srgbClr val="3F3F3F"/>
                  </a:solidFill>
                  <a:latin typeface="Poppins"/>
                  <a:ea typeface="Poppins"/>
                  <a:cs typeface="Poppins"/>
                  <a:sym typeface="Poppins"/>
                </a:rPr>
                <a:t> or </a:t>
              </a:r>
              <a:r>
                <a:rPr b="1" lang="en" sz="2700">
                  <a:solidFill>
                    <a:srgbClr val="3F3F3F"/>
                  </a:solidFill>
                  <a:latin typeface="Poppins"/>
                  <a:ea typeface="Poppins"/>
                  <a:cs typeface="Poppins"/>
                  <a:sym typeface="Poppins"/>
                </a:rPr>
                <a:t>PowerPoint</a:t>
              </a:r>
              <a:endParaRPr b="1" sz="2700">
                <a:solidFill>
                  <a:srgbClr val="3F3F3F"/>
                </a:solidFill>
                <a:latin typeface="Poppins"/>
                <a:ea typeface="Poppins"/>
                <a:cs typeface="Poppins"/>
                <a:sym typeface="Poppins"/>
              </a:endParaRPr>
            </a:p>
            <a:p>
              <a:pPr indent="0" lvl="0" marL="0" marR="0" rtl="0" algn="l">
                <a:spcBef>
                  <a:spcPts val="0"/>
                </a:spcBef>
                <a:spcAft>
                  <a:spcPts val="0"/>
                </a:spcAft>
                <a:buNone/>
              </a:pPr>
              <a:r>
                <a:t/>
              </a:r>
              <a:endParaRPr b="1" sz="2700">
                <a:solidFill>
                  <a:srgbClr val="3F3F3F"/>
                </a:solidFill>
                <a:latin typeface="Poppins"/>
                <a:ea typeface="Poppins"/>
                <a:cs typeface="Poppins"/>
                <a:sym typeface="Poppins"/>
              </a:endParaRPr>
            </a:p>
            <a:p>
              <a:pPr indent="0" lvl="0" marL="0" marR="0" rtl="0" algn="l">
                <a:spcBef>
                  <a:spcPts val="0"/>
                </a:spcBef>
                <a:spcAft>
                  <a:spcPts val="0"/>
                </a:spcAft>
                <a:buNone/>
              </a:pPr>
              <a:r>
                <a:t/>
              </a:r>
              <a:endParaRPr b="1" sz="2700">
                <a:solidFill>
                  <a:srgbClr val="3F3F3F"/>
                </a:solidFill>
                <a:latin typeface="Poppins"/>
                <a:ea typeface="Poppins"/>
                <a:cs typeface="Poppins"/>
                <a:sym typeface="Poppins"/>
              </a:endParaRPr>
            </a:p>
            <a:p>
              <a:pPr indent="0" lvl="0" marL="0" marR="0" rtl="0" algn="l">
                <a:spcBef>
                  <a:spcPts val="0"/>
                </a:spcBef>
                <a:spcAft>
                  <a:spcPts val="0"/>
                </a:spcAft>
                <a:buNone/>
              </a:pPr>
              <a:r>
                <a:rPr b="1" lang="en" sz="2300">
                  <a:solidFill>
                    <a:srgbClr val="FFCB25"/>
                  </a:solidFill>
                  <a:latin typeface="Poppins"/>
                  <a:ea typeface="Poppins"/>
                  <a:cs typeface="Poppins"/>
                  <a:sym typeface="Poppins"/>
                </a:rPr>
                <a:t>NOT to be sold as is or modified!</a:t>
              </a:r>
              <a:endParaRPr b="1" sz="2300">
                <a:solidFill>
                  <a:srgbClr val="FFCB25"/>
                </a:solidFill>
                <a:latin typeface="Poppins"/>
                <a:ea typeface="Poppins"/>
                <a:cs typeface="Poppins"/>
                <a:sym typeface="Poppins"/>
              </a:endParaRPr>
            </a:p>
            <a:p>
              <a:pPr indent="0" lvl="0" marL="0" rtl="0" algn="l">
                <a:spcBef>
                  <a:spcPts val="0"/>
                </a:spcBef>
                <a:spcAft>
                  <a:spcPts val="0"/>
                </a:spcAft>
                <a:buNone/>
              </a:pPr>
              <a:r>
                <a:rPr lang="en" sz="2000">
                  <a:solidFill>
                    <a:srgbClr val="3F3F3F"/>
                  </a:solidFill>
                  <a:latin typeface="Poppins"/>
                  <a:ea typeface="Poppins"/>
                  <a:cs typeface="Poppins"/>
                  <a:sym typeface="Poppins"/>
                </a:rPr>
                <a:t>Read </a:t>
              </a:r>
              <a:r>
                <a:rPr lang="en" sz="2000" u="sng">
                  <a:solidFill>
                    <a:srgbClr val="3F3F3F"/>
                  </a:solidFill>
                  <a:latin typeface="Poppins"/>
                  <a:ea typeface="Poppins"/>
                  <a:cs typeface="Poppins"/>
                  <a:sym typeface="Poppins"/>
                  <a:hlinkClick r:id="rId4">
                    <a:extLst>
                      <a:ext uri="{A12FA001-AC4F-418D-AE19-62706E023703}">
                        <ahyp:hlinkClr val="tx"/>
                      </a:ext>
                    </a:extLst>
                  </a:hlinkClick>
                </a:rPr>
                <a:t>FAQ</a:t>
              </a:r>
              <a:r>
                <a:rPr b="1" lang="en" sz="3300">
                  <a:solidFill>
                    <a:srgbClr val="FFCB25"/>
                  </a:solidFill>
                  <a:latin typeface="Poppins"/>
                  <a:ea typeface="Poppins"/>
                  <a:cs typeface="Poppins"/>
                  <a:sym typeface="Poppins"/>
                </a:rPr>
                <a:t> </a:t>
              </a:r>
              <a:r>
                <a:rPr lang="en" sz="2000">
                  <a:solidFill>
                    <a:srgbClr val="3F3F3F"/>
                  </a:solidFill>
                  <a:latin typeface="Poppins"/>
                  <a:ea typeface="Poppins"/>
                  <a:cs typeface="Poppins"/>
                  <a:sym typeface="Poppins"/>
                </a:rPr>
                <a:t>on slidesmania.com</a:t>
              </a:r>
              <a:endParaRPr sz="2000">
                <a:solidFill>
                  <a:srgbClr val="3F3F3F"/>
                </a:solidFill>
                <a:latin typeface="Poppins"/>
                <a:ea typeface="Poppins"/>
                <a:cs typeface="Poppins"/>
                <a:sym typeface="Poppins"/>
              </a:endParaRPr>
            </a:p>
          </p:txBody>
        </p:sp>
        <p:cxnSp>
          <p:nvCxnSpPr>
            <p:cNvPr id="107" name="Google Shape;107;p17"/>
            <p:cNvCxnSpPr/>
            <p:nvPr/>
          </p:nvCxnSpPr>
          <p:spPr>
            <a:xfrm>
              <a:off x="10423367" y="5688858"/>
              <a:ext cx="1495200" cy="12900"/>
            </a:xfrm>
            <a:prstGeom prst="straightConnector1">
              <a:avLst/>
            </a:prstGeom>
            <a:noFill/>
            <a:ln cap="flat" cmpd="sng" w="38100">
              <a:solidFill>
                <a:srgbClr val="FFCB25"/>
              </a:solidFill>
              <a:prstDash val="solid"/>
              <a:round/>
              <a:headEnd len="med" w="med" type="none"/>
              <a:tailEnd len="med" w="med" type="none"/>
            </a:ln>
          </p:spPr>
        </p:cxnSp>
        <p:pic>
          <p:nvPicPr>
            <p:cNvPr id="108" name="Google Shape;108;p17">
              <a:hlinkClick r:id="rId5"/>
            </p:cNvPr>
            <p:cNvPicPr preferRelativeResize="0"/>
            <p:nvPr/>
          </p:nvPicPr>
          <p:blipFill>
            <a:blip r:embed="rId6">
              <a:alphaModFix/>
            </a:blip>
            <a:stretch>
              <a:fillRect/>
            </a:stretch>
          </p:blipFill>
          <p:spPr>
            <a:xfrm>
              <a:off x="8982558" y="5912306"/>
              <a:ext cx="713232" cy="637863"/>
            </a:xfrm>
            <a:prstGeom prst="rect">
              <a:avLst/>
            </a:prstGeom>
            <a:noFill/>
            <a:ln>
              <a:noFill/>
            </a:ln>
          </p:spPr>
        </p:pic>
        <p:pic>
          <p:nvPicPr>
            <p:cNvPr id="109" name="Google Shape;109;p17">
              <a:hlinkClick r:id="rId7"/>
            </p:cNvPr>
            <p:cNvPicPr preferRelativeResize="0"/>
            <p:nvPr/>
          </p:nvPicPr>
          <p:blipFill>
            <a:blip r:embed="rId8">
              <a:alphaModFix/>
            </a:blip>
            <a:stretch>
              <a:fillRect/>
            </a:stretch>
          </p:blipFill>
          <p:spPr>
            <a:xfrm>
              <a:off x="9764428" y="5916798"/>
              <a:ext cx="708660" cy="628879"/>
            </a:xfrm>
            <a:prstGeom prst="rect">
              <a:avLst/>
            </a:prstGeom>
            <a:noFill/>
            <a:ln>
              <a:noFill/>
            </a:ln>
          </p:spPr>
        </p:pic>
        <p:pic>
          <p:nvPicPr>
            <p:cNvPr id="110" name="Google Shape;110;p17">
              <a:hlinkClick r:id="rId9"/>
            </p:cNvPr>
            <p:cNvPicPr preferRelativeResize="0"/>
            <p:nvPr/>
          </p:nvPicPr>
          <p:blipFill>
            <a:blip r:embed="rId10">
              <a:alphaModFix/>
            </a:blip>
            <a:stretch>
              <a:fillRect/>
            </a:stretch>
          </p:blipFill>
          <p:spPr>
            <a:xfrm>
              <a:off x="10541715" y="5905569"/>
              <a:ext cx="612648" cy="624387"/>
            </a:xfrm>
            <a:prstGeom prst="rect">
              <a:avLst/>
            </a:prstGeom>
            <a:noFill/>
            <a:ln>
              <a:noFill/>
            </a:ln>
          </p:spPr>
        </p:pic>
        <p:pic>
          <p:nvPicPr>
            <p:cNvPr id="111" name="Google Shape;111;p17">
              <a:hlinkClick r:id="rId11"/>
            </p:cNvPr>
            <p:cNvPicPr preferRelativeResize="0"/>
            <p:nvPr/>
          </p:nvPicPr>
          <p:blipFill>
            <a:blip r:embed="rId12">
              <a:alphaModFix/>
            </a:blip>
            <a:stretch>
              <a:fillRect/>
            </a:stretch>
          </p:blipFill>
          <p:spPr>
            <a:xfrm>
              <a:off x="11219049" y="5916799"/>
              <a:ext cx="699516" cy="601927"/>
            </a:xfrm>
            <a:prstGeom prst="rect">
              <a:avLst/>
            </a:prstGeom>
            <a:noFill/>
            <a:ln>
              <a:noFill/>
            </a:ln>
          </p:spPr>
        </p:pic>
        <p:sp>
          <p:nvSpPr>
            <p:cNvPr id="112" name="Google Shape;112;p17"/>
            <p:cNvSpPr txBox="1"/>
            <p:nvPr/>
          </p:nvSpPr>
          <p:spPr>
            <a:xfrm>
              <a:off x="7072500" y="4813375"/>
              <a:ext cx="4915500" cy="1001100"/>
            </a:xfrm>
            <a:prstGeom prst="rect">
              <a:avLst/>
            </a:prstGeom>
            <a:noFill/>
            <a:ln>
              <a:noFill/>
            </a:ln>
          </p:spPr>
          <p:txBody>
            <a:bodyPr anchorCtr="0" anchor="t" bIns="68575" lIns="68575" spcFirstLastPara="1" rIns="68575" wrap="square" tIns="68575">
              <a:noAutofit/>
            </a:bodyPr>
            <a:lstStyle/>
            <a:p>
              <a:pPr indent="0" lvl="0" marL="0" rtl="0" algn="r">
                <a:spcBef>
                  <a:spcPts val="0"/>
                </a:spcBef>
                <a:spcAft>
                  <a:spcPts val="0"/>
                </a:spcAft>
                <a:buNone/>
              </a:pPr>
              <a:r>
                <a:rPr b="1" lang="en" sz="1800">
                  <a:solidFill>
                    <a:srgbClr val="252525"/>
                  </a:solidFill>
                  <a:latin typeface="Homemade Apple"/>
                  <a:ea typeface="Homemade Apple"/>
                  <a:cs typeface="Homemade Apple"/>
                  <a:sym typeface="Homemade Apple"/>
                </a:rPr>
                <a:t>Sharing is caring!</a:t>
              </a:r>
              <a:endParaRPr b="1" sz="1800">
                <a:solidFill>
                  <a:srgbClr val="252525"/>
                </a:solidFill>
                <a:latin typeface="Homemade Apple"/>
                <a:ea typeface="Homemade Apple"/>
                <a:cs typeface="Homemade Apple"/>
                <a:sym typeface="Homemade Apple"/>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sp>
        <p:nvSpPr>
          <p:cNvPr id="18" name="Google Shape;18;p3"/>
          <p:cNvSpPr txBox="1"/>
          <p:nvPr>
            <p:ph type="title"/>
          </p:nvPr>
        </p:nvSpPr>
        <p:spPr>
          <a:xfrm>
            <a:off x="671250" y="2141250"/>
            <a:ext cx="7852200" cy="8610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9" name="Google Shape;19;p3"/>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sp>
        <p:nvSpPr>
          <p:cNvPr id="21" name="Google Shape;21;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2" name="Google Shape;22;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3" name="Google Shape;23;p4"/>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6" name="Google Shape;26;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7" name="Google Shape;27;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8" name="Google Shape;28;p5"/>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 name="Shape 29"/>
        <p:cNvGrpSpPr/>
        <p:nvPr/>
      </p:nvGrpSpPr>
      <p:grpSpPr>
        <a:xfrm>
          <a:off x="0" y="0"/>
          <a:ext cx="0" cy="0"/>
          <a:chOff x="0" y="0"/>
          <a:chExt cx="0" cy="0"/>
        </a:xfrm>
      </p:grpSpPr>
      <p:sp>
        <p:nvSpPr>
          <p:cNvPr id="30" name="Google Shape;30;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1" name="Google Shape;31;p6"/>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2" name="Shape 32"/>
        <p:cNvGrpSpPr/>
        <p:nvPr/>
      </p:nvGrpSpPr>
      <p:grpSpPr>
        <a:xfrm>
          <a:off x="0" y="0"/>
          <a:ext cx="0" cy="0"/>
          <a:chOff x="0" y="0"/>
          <a:chExt cx="0" cy="0"/>
        </a:xfrm>
      </p:grpSpPr>
      <p:sp>
        <p:nvSpPr>
          <p:cNvPr id="33" name="Google Shape;33;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4" name="Google Shape;34;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5" name="Google Shape;35;p7"/>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6" name="Shape 36"/>
        <p:cNvGrpSpPr/>
        <p:nvPr/>
      </p:nvGrpSpPr>
      <p:grpSpPr>
        <a:xfrm>
          <a:off x="0" y="0"/>
          <a:ext cx="0" cy="0"/>
          <a:chOff x="0" y="0"/>
          <a:chExt cx="0" cy="0"/>
        </a:xfrm>
      </p:grpSpPr>
      <p:sp>
        <p:nvSpPr>
          <p:cNvPr id="37" name="Google Shape;37;p8"/>
          <p:cNvSpPr txBox="1"/>
          <p:nvPr>
            <p:ph type="title"/>
          </p:nvPr>
        </p:nvSpPr>
        <p:spPr>
          <a:xfrm>
            <a:off x="490250" y="526350"/>
            <a:ext cx="62271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38" name="Google Shape;38;p8"/>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p9"/>
          <p:cNvSpPr/>
          <p:nvPr/>
        </p:nvSpPr>
        <p:spPr>
          <a:xfrm>
            <a:off x="457200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 name="Google Shape;41;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2" name="Google Shape;42;p9"/>
          <p:cNvSpPr txBox="1"/>
          <p:nvPr>
            <p:ph type="title"/>
          </p:nvPr>
        </p:nvSpPr>
        <p:spPr>
          <a:xfrm>
            <a:off x="265500" y="1081400"/>
            <a:ext cx="4045200" cy="1710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3" name="Google Shape;43;p9"/>
          <p:cNvSpPr txBox="1"/>
          <p:nvPr>
            <p:ph idx="1" type="subTitle"/>
          </p:nvPr>
        </p:nvSpPr>
        <p:spPr>
          <a:xfrm>
            <a:off x="265500" y="28452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dk1"/>
              </a:buClr>
              <a:buSzPts val="2100"/>
              <a:buNone/>
              <a:defRPr sz="21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p:txBody>
      </p:sp>
      <p:sp>
        <p:nvSpPr>
          <p:cNvPr id="44" name="Google Shape;44;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45" name="Google Shape;45;p9"/>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6" name="Shape 46"/>
        <p:cNvGrpSpPr/>
        <p:nvPr/>
      </p:nvGrpSpPr>
      <p:grpSpPr>
        <a:xfrm>
          <a:off x="0" y="0"/>
          <a:ext cx="0" cy="0"/>
          <a:chOff x="0" y="0"/>
          <a:chExt cx="0" cy="0"/>
        </a:xfrm>
      </p:grpSpPr>
      <p:sp>
        <p:nvSpPr>
          <p:cNvPr id="47" name="Google Shape;47;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Clr>
                <a:schemeClr val="dk1"/>
              </a:buClr>
              <a:buSzPts val="2100"/>
              <a:buFont typeface="Oswald"/>
              <a:buNone/>
              <a:defRPr sz="2100">
                <a:solidFill>
                  <a:schemeClr val="dk1"/>
                </a:solidFill>
                <a:latin typeface="Oswald"/>
                <a:ea typeface="Oswald"/>
                <a:cs typeface="Oswald"/>
                <a:sym typeface="Oswald"/>
              </a:defRPr>
            </a:lvl1pPr>
          </a:lstStyle>
          <a:p/>
        </p:txBody>
      </p:sp>
      <p:sp>
        <p:nvSpPr>
          <p:cNvPr id="48" name="Google Shape;48;p10"/>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3.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slideLayout" Target="../slideLayouts/slideLayout15.xml"/><Relationship Id="rId3"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lat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1pPr>
            <a:lvl2pPr lvl="1">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2pPr>
            <a:lvl3pPr lvl="2">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3pPr>
            <a:lvl4pPr lvl="3">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4pPr>
            <a:lvl5pPr lvl="4">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5pPr>
            <a:lvl6pPr lvl="5">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6pPr>
            <a:lvl7pPr lvl="6">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7pPr>
            <a:lvl8pPr lvl="7">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8pPr>
            <a:lvl9pPr lvl="8">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accent3"/>
              </a:buClr>
              <a:buSzPts val="1800"/>
              <a:buFont typeface="Average"/>
              <a:buChar char="●"/>
              <a:defRPr sz="1800">
                <a:solidFill>
                  <a:schemeClr val="accent3"/>
                </a:solidFill>
                <a:latin typeface="Average"/>
                <a:ea typeface="Average"/>
                <a:cs typeface="Average"/>
                <a:sym typeface="Average"/>
              </a:defRPr>
            </a:lvl1pPr>
            <a:lvl2pPr indent="-317500" lvl="1" marL="9144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2pPr>
            <a:lvl3pPr indent="-317500" lvl="2" marL="13716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3pPr>
            <a:lvl4pPr indent="-317500" lvl="3" marL="18288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4pPr>
            <a:lvl5pPr indent="-317500" lvl="4" marL="22860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5pPr>
            <a:lvl6pPr indent="-317500" lvl="5" marL="27432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6pPr>
            <a:lvl7pPr indent="-317500" lvl="6" marL="32004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7pPr>
            <a:lvl8pPr indent="-317500" lvl="7" marL="36576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8pPr>
            <a:lvl9pPr indent="-317500" lvl="8" marL="41148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9pPr>
          </a:lstStyle>
          <a:p/>
        </p:txBody>
      </p:sp>
      <p:sp>
        <p:nvSpPr>
          <p:cNvPr id="8" name="Google Shape;8;p1"/>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3"/>
                </a:solidFill>
                <a:latin typeface="Average"/>
                <a:ea typeface="Average"/>
                <a:cs typeface="Average"/>
                <a:sym typeface="Average"/>
              </a:defRPr>
            </a:lvl1pPr>
            <a:lvl2pPr lvl="1" algn="r">
              <a:buNone/>
              <a:defRPr sz="1000">
                <a:solidFill>
                  <a:schemeClr val="accent3"/>
                </a:solidFill>
                <a:latin typeface="Average"/>
                <a:ea typeface="Average"/>
                <a:cs typeface="Average"/>
                <a:sym typeface="Average"/>
              </a:defRPr>
            </a:lvl2pPr>
            <a:lvl3pPr lvl="2" algn="r">
              <a:buNone/>
              <a:defRPr sz="1000">
                <a:solidFill>
                  <a:schemeClr val="accent3"/>
                </a:solidFill>
                <a:latin typeface="Average"/>
                <a:ea typeface="Average"/>
                <a:cs typeface="Average"/>
                <a:sym typeface="Average"/>
              </a:defRPr>
            </a:lvl3pPr>
            <a:lvl4pPr lvl="3" algn="r">
              <a:buNone/>
              <a:defRPr sz="1000">
                <a:solidFill>
                  <a:schemeClr val="accent3"/>
                </a:solidFill>
                <a:latin typeface="Average"/>
                <a:ea typeface="Average"/>
                <a:cs typeface="Average"/>
                <a:sym typeface="Average"/>
              </a:defRPr>
            </a:lvl4pPr>
            <a:lvl5pPr lvl="4" algn="r">
              <a:buNone/>
              <a:defRPr sz="1000">
                <a:solidFill>
                  <a:schemeClr val="accent3"/>
                </a:solidFill>
                <a:latin typeface="Average"/>
                <a:ea typeface="Average"/>
                <a:cs typeface="Average"/>
                <a:sym typeface="Average"/>
              </a:defRPr>
            </a:lvl5pPr>
            <a:lvl6pPr lvl="5" algn="r">
              <a:buNone/>
              <a:defRPr sz="1000">
                <a:solidFill>
                  <a:schemeClr val="accent3"/>
                </a:solidFill>
                <a:latin typeface="Average"/>
                <a:ea typeface="Average"/>
                <a:cs typeface="Average"/>
                <a:sym typeface="Average"/>
              </a:defRPr>
            </a:lvl6pPr>
            <a:lvl7pPr lvl="6" algn="r">
              <a:buNone/>
              <a:defRPr sz="1000">
                <a:solidFill>
                  <a:schemeClr val="accent3"/>
                </a:solidFill>
                <a:latin typeface="Average"/>
                <a:ea typeface="Average"/>
                <a:cs typeface="Average"/>
                <a:sym typeface="Average"/>
              </a:defRPr>
            </a:lvl7pPr>
            <a:lvl8pPr lvl="7" algn="r">
              <a:buNone/>
              <a:defRPr sz="1000">
                <a:solidFill>
                  <a:schemeClr val="accent3"/>
                </a:solidFill>
                <a:latin typeface="Average"/>
                <a:ea typeface="Average"/>
                <a:cs typeface="Average"/>
                <a:sym typeface="Average"/>
              </a:defRPr>
            </a:lvl8pPr>
            <a:lvl9pPr lvl="8" algn="r">
              <a:buNone/>
              <a:defRPr sz="1000">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9" name="Shape 99"/>
        <p:cNvGrpSpPr/>
        <p:nvPr/>
      </p:nvGrpSpPr>
      <p:grpSpPr>
        <a:xfrm>
          <a:off x="0" y="0"/>
          <a:ext cx="0" cy="0"/>
          <a:chOff x="0" y="0"/>
          <a:chExt cx="0" cy="0"/>
        </a:xfrm>
      </p:grpSpPr>
      <p:sp>
        <p:nvSpPr>
          <p:cNvPr id="100" name="Google Shape;100;p15"/>
          <p:cNvSpPr txBox="1"/>
          <p:nvPr/>
        </p:nvSpPr>
        <p:spPr>
          <a:xfrm rot="5400000">
            <a:off x="-509475" y="4701394"/>
            <a:ext cx="1184700" cy="2802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lang="en" sz="1000">
                <a:solidFill>
                  <a:srgbClr val="262626"/>
                </a:solidFill>
                <a:latin typeface="Barlow Condensed"/>
                <a:ea typeface="Barlow Condensed"/>
                <a:cs typeface="Barlow Condensed"/>
                <a:sym typeface="Barlow Condensed"/>
              </a:rPr>
              <a:t>SLIDESMANIA.COM</a:t>
            </a:r>
            <a:endParaRPr sz="1000">
              <a:solidFill>
                <a:srgbClr val="262626"/>
              </a:solidFill>
              <a:latin typeface="Barlow Condensed"/>
              <a:ea typeface="Barlow Condensed"/>
              <a:cs typeface="Barlow Condensed"/>
              <a:sym typeface="Barlow Condensed"/>
            </a:endParaRPr>
          </a:p>
        </p:txBody>
      </p:sp>
    </p:spTree>
  </p:cSld>
  <p:clrMap accent1="accent1" accent2="accent2" accent3="accent3" accent4="accent4" accent5="accent5" accent6="accent6" bg1="lt1" bg2="dk2" tx1="dk1" tx2="lt2" folHlink="folHlink" hlink="hlink"/>
  <p:sldLayoutIdLst>
    <p:sldLayoutId id="2147483661" r:id="rId1"/>
    <p:sldLayoutId id="2147483662"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3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image" Target="../media/image33.png"/></Relationships>
</file>

<file path=ppt/slides/_rels/slide3.xml.rels><?xml version="1.0" encoding="UTF-8" standalone="yes"?><Relationships xmlns="http://schemas.openxmlformats.org/package/2006/relationships"><Relationship Id="rId11" Type="http://schemas.openxmlformats.org/officeDocument/2006/relationships/image" Target="../media/image14.png"/><Relationship Id="rId10" Type="http://schemas.openxmlformats.org/officeDocument/2006/relationships/image" Target="../media/image4.png"/><Relationship Id="rId13" Type="http://schemas.openxmlformats.org/officeDocument/2006/relationships/image" Target="../media/image7.png"/><Relationship Id="rId12" Type="http://schemas.openxmlformats.org/officeDocument/2006/relationships/image" Target="../media/image18.png"/><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31.png"/><Relationship Id="rId4" Type="http://schemas.openxmlformats.org/officeDocument/2006/relationships/image" Target="../media/image2.png"/><Relationship Id="rId9" Type="http://schemas.openxmlformats.org/officeDocument/2006/relationships/image" Target="../media/image1.png"/><Relationship Id="rId15" Type="http://schemas.openxmlformats.org/officeDocument/2006/relationships/image" Target="../media/image16.png"/><Relationship Id="rId14" Type="http://schemas.openxmlformats.org/officeDocument/2006/relationships/image" Target="../media/image19.png"/><Relationship Id="rId17" Type="http://schemas.openxmlformats.org/officeDocument/2006/relationships/image" Target="../media/image23.png"/><Relationship Id="rId16" Type="http://schemas.openxmlformats.org/officeDocument/2006/relationships/image" Target="../media/image8.png"/><Relationship Id="rId5" Type="http://schemas.openxmlformats.org/officeDocument/2006/relationships/image" Target="../media/image15.png"/><Relationship Id="rId6" Type="http://schemas.openxmlformats.org/officeDocument/2006/relationships/image" Target="../media/image13.png"/><Relationship Id="rId7" Type="http://schemas.openxmlformats.org/officeDocument/2006/relationships/image" Target="../media/image5.png"/><Relationship Id="rId8" Type="http://schemas.openxmlformats.org/officeDocument/2006/relationships/image" Target="../media/image1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image" Target="../media/image17.png"/><Relationship Id="rId4" Type="http://schemas.openxmlformats.org/officeDocument/2006/relationships/image" Target="../media/image25.png"/><Relationship Id="rId5" Type="http://schemas.openxmlformats.org/officeDocument/2006/relationships/image" Target="../media/image31.png"/><Relationship Id="rId6" Type="http://schemas.openxmlformats.org/officeDocument/2006/relationships/image" Target="../media/image21.png"/><Relationship Id="rId7" Type="http://schemas.openxmlformats.org/officeDocument/2006/relationships/image" Target="../media/image2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6.png"/><Relationship Id="rId4" Type="http://schemas.openxmlformats.org/officeDocument/2006/relationships/image" Target="../media/image32.png"/><Relationship Id="rId5" Type="http://schemas.openxmlformats.org/officeDocument/2006/relationships/image" Target="../media/image2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8.png"/><Relationship Id="rId4"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18"/>
          <p:cNvSpPr txBox="1"/>
          <p:nvPr>
            <p:ph type="ctrTitle"/>
          </p:nvPr>
        </p:nvSpPr>
        <p:spPr>
          <a:xfrm>
            <a:off x="8993600" y="4872800"/>
            <a:ext cx="69900" cy="223800"/>
          </a:xfrm>
          <a:prstGeom prst="rect">
            <a:avLst/>
          </a:prstGeom>
        </p:spPr>
        <p:txBody>
          <a:bodyPr anchorCtr="0" anchor="b" bIns="91425" lIns="91425" spcFirstLastPara="1" rIns="91425" wrap="square" tIns="91425">
            <a:normAutofit fontScale="90000"/>
          </a:bodyPr>
          <a:lstStyle/>
          <a:p>
            <a:pPr indent="0" lvl="0" marL="0" rtl="0" algn="r">
              <a:spcBef>
                <a:spcPts val="0"/>
              </a:spcBef>
              <a:spcAft>
                <a:spcPts val="0"/>
              </a:spcAft>
              <a:buNone/>
            </a:pPr>
            <a:r>
              <a:t/>
            </a:r>
            <a:endParaRPr/>
          </a:p>
        </p:txBody>
      </p:sp>
      <p:grpSp>
        <p:nvGrpSpPr>
          <p:cNvPr id="118" name="Google Shape;118;p18"/>
          <p:cNvGrpSpPr/>
          <p:nvPr/>
        </p:nvGrpSpPr>
        <p:grpSpPr>
          <a:xfrm>
            <a:off x="3429900" y="1354284"/>
            <a:ext cx="839820" cy="511261"/>
            <a:chOff x="1614550" y="1499850"/>
            <a:chExt cx="4199100" cy="2523500"/>
          </a:xfrm>
        </p:grpSpPr>
        <p:sp>
          <p:nvSpPr>
            <p:cNvPr id="119" name="Google Shape;119;p18"/>
            <p:cNvSpPr/>
            <p:nvPr/>
          </p:nvSpPr>
          <p:spPr>
            <a:xfrm>
              <a:off x="1614550" y="1499850"/>
              <a:ext cx="4199100" cy="2523500"/>
            </a:xfrm>
            <a:custGeom>
              <a:rect b="b" l="l" r="r" t="t"/>
              <a:pathLst>
                <a:path extrusionOk="0" fill="none" h="100940" w="167964">
                  <a:moveTo>
                    <a:pt x="37550" y="100940"/>
                  </a:moveTo>
                  <a:cubicBezTo>
                    <a:pt x="16959" y="100940"/>
                    <a:pt x="1" y="83982"/>
                    <a:pt x="1" y="62987"/>
                  </a:cubicBezTo>
                  <a:cubicBezTo>
                    <a:pt x="1" y="41991"/>
                    <a:pt x="16959" y="25437"/>
                    <a:pt x="37550" y="25437"/>
                  </a:cubicBezTo>
                  <a:cubicBezTo>
                    <a:pt x="41184" y="25437"/>
                    <a:pt x="44818" y="25841"/>
                    <a:pt x="48048" y="26649"/>
                  </a:cubicBezTo>
                  <a:cubicBezTo>
                    <a:pt x="56527" y="10902"/>
                    <a:pt x="73081" y="1"/>
                    <a:pt x="92461" y="1"/>
                  </a:cubicBezTo>
                  <a:cubicBezTo>
                    <a:pt x="117494" y="1"/>
                    <a:pt x="138086" y="18170"/>
                    <a:pt x="142123" y="42395"/>
                  </a:cubicBezTo>
                  <a:cubicBezTo>
                    <a:pt x="156659" y="44010"/>
                    <a:pt x="167964" y="56527"/>
                    <a:pt x="167964" y="71466"/>
                  </a:cubicBezTo>
                  <a:cubicBezTo>
                    <a:pt x="167964" y="87616"/>
                    <a:pt x="155044" y="100940"/>
                    <a:pt x="138490" y="100940"/>
                  </a:cubicBezTo>
                  <a:close/>
                </a:path>
              </a:pathLst>
            </a:custGeom>
            <a:noFill/>
            <a:ln cap="sq" cmpd="sng" w="9525">
              <a:solidFill>
                <a:srgbClr val="EFEFEF"/>
              </a:solidFill>
              <a:prstDash val="solid"/>
              <a:miter lim="4037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8"/>
            <p:cNvSpPr/>
            <p:nvPr/>
          </p:nvSpPr>
          <p:spPr>
            <a:xfrm>
              <a:off x="3714100" y="2549625"/>
              <a:ext cx="25" cy="847925"/>
            </a:xfrm>
            <a:custGeom>
              <a:rect b="b" l="l" r="r" t="t"/>
              <a:pathLst>
                <a:path extrusionOk="0" fill="none" h="33917" w="1">
                  <a:moveTo>
                    <a:pt x="0" y="0"/>
                  </a:moveTo>
                  <a:lnTo>
                    <a:pt x="0" y="33916"/>
                  </a:lnTo>
                </a:path>
              </a:pathLst>
            </a:custGeom>
            <a:noFill/>
            <a:ln cap="sq" cmpd="sng" w="9525">
              <a:solidFill>
                <a:srgbClr val="EFEFEF"/>
              </a:solidFill>
              <a:prstDash val="solid"/>
              <a:miter lim="4037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8"/>
            <p:cNvSpPr/>
            <p:nvPr/>
          </p:nvSpPr>
          <p:spPr>
            <a:xfrm>
              <a:off x="3290150" y="2337650"/>
              <a:ext cx="847925" cy="423975"/>
            </a:xfrm>
            <a:custGeom>
              <a:rect b="b" l="l" r="r" t="t"/>
              <a:pathLst>
                <a:path extrusionOk="0" fill="none" h="16959" w="33917">
                  <a:moveTo>
                    <a:pt x="1" y="16958"/>
                  </a:moveTo>
                  <a:lnTo>
                    <a:pt x="16958" y="1"/>
                  </a:lnTo>
                  <a:lnTo>
                    <a:pt x="33916" y="16958"/>
                  </a:lnTo>
                  <a:lnTo>
                    <a:pt x="33916" y="16958"/>
                  </a:lnTo>
                </a:path>
              </a:pathLst>
            </a:custGeom>
            <a:noFill/>
            <a:ln cap="sq" cmpd="sng" w="9525">
              <a:solidFill>
                <a:srgbClr val="EFEFEF"/>
              </a:solidFill>
              <a:prstDash val="solid"/>
              <a:miter lim="4037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 name="Google Shape;122;p18"/>
          <p:cNvGrpSpPr/>
          <p:nvPr/>
        </p:nvGrpSpPr>
        <p:grpSpPr>
          <a:xfrm>
            <a:off x="1077500" y="2706117"/>
            <a:ext cx="339546" cy="445902"/>
            <a:chOff x="2240375" y="874025"/>
            <a:chExt cx="2947450" cy="3785250"/>
          </a:xfrm>
        </p:grpSpPr>
        <p:sp>
          <p:nvSpPr>
            <p:cNvPr id="123" name="Google Shape;123;p18"/>
            <p:cNvSpPr/>
            <p:nvPr/>
          </p:nvSpPr>
          <p:spPr>
            <a:xfrm>
              <a:off x="2240375" y="2549625"/>
              <a:ext cx="2947450" cy="2109650"/>
            </a:xfrm>
            <a:custGeom>
              <a:rect b="b" l="l" r="r" t="t"/>
              <a:pathLst>
                <a:path extrusionOk="0" fill="none" h="84386" w="117898">
                  <a:moveTo>
                    <a:pt x="1" y="0"/>
                  </a:moveTo>
                  <a:lnTo>
                    <a:pt x="117898" y="0"/>
                  </a:lnTo>
                  <a:lnTo>
                    <a:pt x="117898" y="84386"/>
                  </a:lnTo>
                  <a:lnTo>
                    <a:pt x="1" y="84386"/>
                  </a:lnTo>
                  <a:close/>
                </a:path>
              </a:pathLst>
            </a:custGeom>
            <a:noFill/>
            <a:ln cap="sq" cmpd="sng" w="9525">
              <a:solidFill>
                <a:srgbClr val="D8D8D8"/>
              </a:solidFill>
              <a:prstDash val="solid"/>
              <a:miter lim="4037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8"/>
            <p:cNvSpPr/>
            <p:nvPr/>
          </p:nvSpPr>
          <p:spPr>
            <a:xfrm>
              <a:off x="2664325" y="874025"/>
              <a:ext cx="2099575" cy="1675625"/>
            </a:xfrm>
            <a:custGeom>
              <a:rect b="b" l="l" r="r" t="t"/>
              <a:pathLst>
                <a:path extrusionOk="0" fill="none" h="67025" w="83983">
                  <a:moveTo>
                    <a:pt x="41991" y="1"/>
                  </a:moveTo>
                  <a:lnTo>
                    <a:pt x="41991" y="1"/>
                  </a:lnTo>
                  <a:cubicBezTo>
                    <a:pt x="65409" y="1"/>
                    <a:pt x="83982" y="18574"/>
                    <a:pt x="83982" y="41991"/>
                  </a:cubicBezTo>
                  <a:lnTo>
                    <a:pt x="83982" y="67024"/>
                  </a:lnTo>
                  <a:lnTo>
                    <a:pt x="1" y="67024"/>
                  </a:lnTo>
                  <a:lnTo>
                    <a:pt x="1" y="41991"/>
                  </a:lnTo>
                  <a:cubicBezTo>
                    <a:pt x="1" y="18574"/>
                    <a:pt x="18573" y="1"/>
                    <a:pt x="41991" y="1"/>
                  </a:cubicBezTo>
                  <a:close/>
                </a:path>
              </a:pathLst>
            </a:custGeom>
            <a:noFill/>
            <a:ln cap="sq" cmpd="sng" w="9525">
              <a:solidFill>
                <a:srgbClr val="D8D8D8"/>
              </a:solidFill>
              <a:prstDash val="solid"/>
              <a:miter lim="4037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8"/>
            <p:cNvSpPr/>
            <p:nvPr/>
          </p:nvSpPr>
          <p:spPr>
            <a:xfrm>
              <a:off x="3502125" y="3397525"/>
              <a:ext cx="423975" cy="413875"/>
            </a:xfrm>
            <a:custGeom>
              <a:rect b="b" l="l" r="r" t="t"/>
              <a:pathLst>
                <a:path extrusionOk="0" fill="none" h="16555" w="16959">
                  <a:moveTo>
                    <a:pt x="16958" y="8075"/>
                  </a:moveTo>
                  <a:cubicBezTo>
                    <a:pt x="16958" y="12920"/>
                    <a:pt x="13324" y="16554"/>
                    <a:pt x="8479" y="16554"/>
                  </a:cubicBezTo>
                  <a:cubicBezTo>
                    <a:pt x="3634" y="16554"/>
                    <a:pt x="0" y="12920"/>
                    <a:pt x="0" y="8075"/>
                  </a:cubicBezTo>
                  <a:cubicBezTo>
                    <a:pt x="0" y="3634"/>
                    <a:pt x="3634" y="0"/>
                    <a:pt x="8479" y="0"/>
                  </a:cubicBezTo>
                  <a:cubicBezTo>
                    <a:pt x="13324" y="0"/>
                    <a:pt x="16958" y="3634"/>
                    <a:pt x="16958" y="8075"/>
                  </a:cubicBezTo>
                  <a:close/>
                </a:path>
              </a:pathLst>
            </a:custGeom>
            <a:noFill/>
            <a:ln cap="sq" cmpd="sng" w="9525">
              <a:solidFill>
                <a:srgbClr val="D8D8D8"/>
              </a:solidFill>
              <a:prstDash val="solid"/>
              <a:miter lim="4037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6" name="Google Shape;126;p18"/>
          <p:cNvSpPr txBox="1"/>
          <p:nvPr>
            <p:ph type="ctrTitle"/>
          </p:nvPr>
        </p:nvSpPr>
        <p:spPr>
          <a:xfrm>
            <a:off x="1262008" y="3152025"/>
            <a:ext cx="7801500" cy="1730100"/>
          </a:xfrm>
          <a:prstGeom prst="rect">
            <a:avLst/>
          </a:prstGeom>
        </p:spPr>
        <p:txBody>
          <a:bodyPr anchorCtr="0" anchor="b" bIns="91425" lIns="91425" spcFirstLastPara="1" rIns="91425" wrap="square" tIns="91425">
            <a:normAutofit/>
          </a:bodyPr>
          <a:lstStyle/>
          <a:p>
            <a:pPr indent="0" lvl="0" marL="0" rtl="0" algn="r">
              <a:spcBef>
                <a:spcPts val="0"/>
              </a:spcBef>
              <a:spcAft>
                <a:spcPts val="0"/>
              </a:spcAft>
              <a:buNone/>
            </a:pPr>
            <a:r>
              <a:rPr lang="en"/>
              <a:t>ML Hackathon 2022: </a:t>
            </a:r>
            <a:endParaRPr/>
          </a:p>
          <a:p>
            <a:pPr indent="0" lvl="0" marL="0" rtl="0" algn="r">
              <a:spcBef>
                <a:spcPts val="0"/>
              </a:spcBef>
              <a:spcAft>
                <a:spcPts val="0"/>
              </a:spcAft>
              <a:buNone/>
            </a:pPr>
            <a:r>
              <a:rPr lang="en"/>
              <a:t>Dataset Recommendation </a:t>
            </a:r>
            <a:endParaRPr/>
          </a:p>
        </p:txBody>
      </p:sp>
      <p:sp>
        <p:nvSpPr>
          <p:cNvPr id="127" name="Google Shape;127;p18"/>
          <p:cNvSpPr txBox="1"/>
          <p:nvPr>
            <p:ph idx="4294967295" type="subTitle"/>
          </p:nvPr>
        </p:nvSpPr>
        <p:spPr>
          <a:xfrm>
            <a:off x="3328725" y="4708726"/>
            <a:ext cx="7801500" cy="792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By: TingTing Tsai, Lina Pav, Deborah Franza (HERkathon)</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27"/>
          <p:cNvSpPr txBox="1"/>
          <p:nvPr>
            <p:ph type="title"/>
          </p:nvPr>
        </p:nvSpPr>
        <p:spPr>
          <a:xfrm>
            <a:off x="671250" y="2141250"/>
            <a:ext cx="7852200" cy="8610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What We Learned</a:t>
            </a:r>
            <a:endParaRPr/>
          </a:p>
        </p:txBody>
      </p:sp>
      <p:sp>
        <p:nvSpPr>
          <p:cNvPr id="236" name="Google Shape;236;p27"/>
          <p:cNvSpPr txBox="1"/>
          <p:nvPr/>
        </p:nvSpPr>
        <p:spPr>
          <a:xfrm>
            <a:off x="986275" y="3485450"/>
            <a:ext cx="7328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1"/>
                </a:solidFill>
                <a:latin typeface="Average"/>
                <a:ea typeface="Average"/>
                <a:cs typeface="Average"/>
                <a:sym typeface="Average"/>
              </a:rPr>
              <a:t>(And how we would do it all over again, knowing what we know now)</a:t>
            </a:r>
            <a:endParaRPr sz="1800">
              <a:solidFill>
                <a:schemeClr val="dk1"/>
              </a:solidFill>
              <a:latin typeface="Average"/>
              <a:ea typeface="Average"/>
              <a:cs typeface="Average"/>
              <a:sym typeface="Average"/>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pic>
        <p:nvPicPr>
          <p:cNvPr id="241" name="Google Shape;241;p28"/>
          <p:cNvPicPr preferRelativeResize="0"/>
          <p:nvPr/>
        </p:nvPicPr>
        <p:blipFill>
          <a:blip r:embed="rId3">
            <a:alphaModFix/>
          </a:blip>
          <a:stretch>
            <a:fillRect/>
          </a:stretch>
        </p:blipFill>
        <p:spPr>
          <a:xfrm>
            <a:off x="1711075" y="963900"/>
            <a:ext cx="5382298" cy="3495350"/>
          </a:xfrm>
          <a:prstGeom prst="rect">
            <a:avLst/>
          </a:prstGeom>
          <a:noFill/>
          <a:ln>
            <a:noFill/>
          </a:ln>
        </p:spPr>
      </p:pic>
      <p:sp>
        <p:nvSpPr>
          <p:cNvPr id="242" name="Google Shape;242;p28"/>
          <p:cNvSpPr txBox="1"/>
          <p:nvPr/>
        </p:nvSpPr>
        <p:spPr>
          <a:xfrm>
            <a:off x="792950" y="269975"/>
            <a:ext cx="7337700" cy="5541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 sz="2400">
                <a:solidFill>
                  <a:schemeClr val="dk1"/>
                </a:solidFill>
                <a:latin typeface="Oswald"/>
                <a:ea typeface="Oswald"/>
                <a:cs typeface="Oswald"/>
                <a:sym typeface="Oswald"/>
              </a:rPr>
              <a:t>ML is a broad field with way more applications</a:t>
            </a:r>
            <a:endParaRPr b="1" sz="2700">
              <a:solidFill>
                <a:schemeClr val="dk1"/>
              </a:solidFill>
              <a:latin typeface="Oswald"/>
              <a:ea typeface="Oswald"/>
              <a:cs typeface="Oswald"/>
              <a:sym typeface="Oswa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FE2F3"/>
        </a:solidFill>
      </p:bgPr>
    </p:bg>
    <p:spTree>
      <p:nvGrpSpPr>
        <p:cNvPr id="246" name="Shape 246"/>
        <p:cNvGrpSpPr/>
        <p:nvPr/>
      </p:nvGrpSpPr>
      <p:grpSpPr>
        <a:xfrm>
          <a:off x="0" y="0"/>
          <a:ext cx="0" cy="0"/>
          <a:chOff x="0" y="0"/>
          <a:chExt cx="0" cy="0"/>
        </a:xfrm>
      </p:grpSpPr>
      <p:grpSp>
        <p:nvGrpSpPr>
          <p:cNvPr id="247" name="Google Shape;247;p29"/>
          <p:cNvGrpSpPr/>
          <p:nvPr/>
        </p:nvGrpSpPr>
        <p:grpSpPr>
          <a:xfrm>
            <a:off x="6299176" y="1318203"/>
            <a:ext cx="2109020" cy="3003256"/>
            <a:chOff x="8303342" y="1846006"/>
            <a:chExt cx="2812026" cy="3165988"/>
          </a:xfrm>
        </p:grpSpPr>
        <p:sp>
          <p:nvSpPr>
            <p:cNvPr id="248" name="Google Shape;248;p29"/>
            <p:cNvSpPr/>
            <p:nvPr/>
          </p:nvSpPr>
          <p:spPr>
            <a:xfrm>
              <a:off x="8303342" y="1846006"/>
              <a:ext cx="2812026" cy="1582994"/>
            </a:xfrm>
            <a:custGeom>
              <a:rect b="b" l="l" r="r" t="t"/>
              <a:pathLst>
                <a:path extrusionOk="0" h="1582994" w="2812026">
                  <a:moveTo>
                    <a:pt x="96737" y="0"/>
                  </a:moveTo>
                  <a:lnTo>
                    <a:pt x="2174515" y="0"/>
                  </a:lnTo>
                  <a:cubicBezTo>
                    <a:pt x="2227941" y="0"/>
                    <a:pt x="2271252" y="43311"/>
                    <a:pt x="2271252" y="96737"/>
                  </a:cubicBezTo>
                  <a:lnTo>
                    <a:pt x="2271252" y="1054510"/>
                  </a:lnTo>
                  <a:lnTo>
                    <a:pt x="2812026" y="1582994"/>
                  </a:lnTo>
                  <a:lnTo>
                    <a:pt x="2271252" y="1582994"/>
                  </a:lnTo>
                  <a:lnTo>
                    <a:pt x="0" y="1582994"/>
                  </a:lnTo>
                  <a:lnTo>
                    <a:pt x="0" y="96737"/>
                  </a:lnTo>
                  <a:cubicBezTo>
                    <a:pt x="0" y="43311"/>
                    <a:pt x="43311" y="0"/>
                    <a:pt x="96737" y="0"/>
                  </a:cubicBezTo>
                  <a:close/>
                </a:path>
              </a:pathLst>
            </a:custGeom>
            <a:solidFill>
              <a:srgbClr val="ABD7C9"/>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49" name="Google Shape;249;p29"/>
            <p:cNvSpPr/>
            <p:nvPr/>
          </p:nvSpPr>
          <p:spPr>
            <a:xfrm flipH="1" rot="10800000">
              <a:off x="8303342" y="3429000"/>
              <a:ext cx="2812026" cy="1582994"/>
            </a:xfrm>
            <a:custGeom>
              <a:rect b="b" l="l" r="r" t="t"/>
              <a:pathLst>
                <a:path extrusionOk="0" h="1582994" w="2812026">
                  <a:moveTo>
                    <a:pt x="0" y="1582994"/>
                  </a:moveTo>
                  <a:lnTo>
                    <a:pt x="2271252" y="1582994"/>
                  </a:lnTo>
                  <a:lnTo>
                    <a:pt x="2812026" y="1582994"/>
                  </a:lnTo>
                  <a:lnTo>
                    <a:pt x="2271252" y="1054510"/>
                  </a:lnTo>
                  <a:lnTo>
                    <a:pt x="2271252" y="96737"/>
                  </a:lnTo>
                  <a:cubicBezTo>
                    <a:pt x="2271252" y="43311"/>
                    <a:pt x="2227941" y="0"/>
                    <a:pt x="2174515" y="0"/>
                  </a:cubicBezTo>
                  <a:lnTo>
                    <a:pt x="96737" y="0"/>
                  </a:lnTo>
                  <a:cubicBezTo>
                    <a:pt x="43311" y="0"/>
                    <a:pt x="0" y="43311"/>
                    <a:pt x="0" y="96737"/>
                  </a:cubicBezTo>
                  <a:close/>
                </a:path>
              </a:pathLst>
            </a:custGeom>
            <a:solidFill>
              <a:srgbClr val="86C4B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grpSp>
        <p:nvGrpSpPr>
          <p:cNvPr id="250" name="Google Shape;250;p29"/>
          <p:cNvGrpSpPr/>
          <p:nvPr/>
        </p:nvGrpSpPr>
        <p:grpSpPr>
          <a:xfrm>
            <a:off x="4496300" y="1318203"/>
            <a:ext cx="2109020" cy="3003256"/>
            <a:chOff x="5793811" y="1846006"/>
            <a:chExt cx="2812026" cy="3165988"/>
          </a:xfrm>
        </p:grpSpPr>
        <p:sp>
          <p:nvSpPr>
            <p:cNvPr id="251" name="Google Shape;251;p29"/>
            <p:cNvSpPr/>
            <p:nvPr/>
          </p:nvSpPr>
          <p:spPr>
            <a:xfrm>
              <a:off x="5793811" y="1846006"/>
              <a:ext cx="2812026" cy="1582994"/>
            </a:xfrm>
            <a:custGeom>
              <a:rect b="b" l="l" r="r" t="t"/>
              <a:pathLst>
                <a:path extrusionOk="0" h="1582994" w="2812026">
                  <a:moveTo>
                    <a:pt x="96737" y="0"/>
                  </a:moveTo>
                  <a:lnTo>
                    <a:pt x="2174515" y="0"/>
                  </a:lnTo>
                  <a:cubicBezTo>
                    <a:pt x="2227941" y="0"/>
                    <a:pt x="2271252" y="43311"/>
                    <a:pt x="2271252" y="96737"/>
                  </a:cubicBezTo>
                  <a:lnTo>
                    <a:pt x="2271252" y="1054510"/>
                  </a:lnTo>
                  <a:lnTo>
                    <a:pt x="2812026" y="1582994"/>
                  </a:lnTo>
                  <a:lnTo>
                    <a:pt x="2271252" y="1582994"/>
                  </a:lnTo>
                  <a:lnTo>
                    <a:pt x="0" y="1582994"/>
                  </a:lnTo>
                  <a:lnTo>
                    <a:pt x="0" y="96737"/>
                  </a:lnTo>
                  <a:cubicBezTo>
                    <a:pt x="0" y="43311"/>
                    <a:pt x="43311" y="0"/>
                    <a:pt x="96737" y="0"/>
                  </a:cubicBezTo>
                  <a:close/>
                </a:path>
              </a:pathLst>
            </a:custGeom>
            <a:solidFill>
              <a:srgbClr val="AEB9BA"/>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52" name="Google Shape;252;p29"/>
            <p:cNvSpPr/>
            <p:nvPr/>
          </p:nvSpPr>
          <p:spPr>
            <a:xfrm flipH="1" rot="10800000">
              <a:off x="5793811" y="3429000"/>
              <a:ext cx="2812026" cy="1582994"/>
            </a:xfrm>
            <a:custGeom>
              <a:rect b="b" l="l" r="r" t="t"/>
              <a:pathLst>
                <a:path extrusionOk="0" h="1582994" w="2812026">
                  <a:moveTo>
                    <a:pt x="0" y="1582994"/>
                  </a:moveTo>
                  <a:lnTo>
                    <a:pt x="2271252" y="1582994"/>
                  </a:lnTo>
                  <a:lnTo>
                    <a:pt x="2812026" y="1582994"/>
                  </a:lnTo>
                  <a:lnTo>
                    <a:pt x="2271252" y="1054510"/>
                  </a:lnTo>
                  <a:lnTo>
                    <a:pt x="2271252" y="96737"/>
                  </a:lnTo>
                  <a:cubicBezTo>
                    <a:pt x="2271252" y="43311"/>
                    <a:pt x="2227941" y="0"/>
                    <a:pt x="2174515" y="0"/>
                  </a:cubicBezTo>
                  <a:lnTo>
                    <a:pt x="96737" y="0"/>
                  </a:lnTo>
                  <a:cubicBezTo>
                    <a:pt x="43311" y="0"/>
                    <a:pt x="0" y="43311"/>
                    <a:pt x="0" y="96737"/>
                  </a:cubicBezTo>
                  <a:close/>
                </a:path>
              </a:pathLst>
            </a:custGeom>
            <a:solidFill>
              <a:srgbClr val="8D9D9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grpSp>
        <p:nvGrpSpPr>
          <p:cNvPr id="253" name="Google Shape;253;p29"/>
          <p:cNvGrpSpPr/>
          <p:nvPr/>
        </p:nvGrpSpPr>
        <p:grpSpPr>
          <a:xfrm>
            <a:off x="2693425" y="1318203"/>
            <a:ext cx="2109020" cy="3003256"/>
            <a:chOff x="3283974" y="1846006"/>
            <a:chExt cx="2812026" cy="3165988"/>
          </a:xfrm>
        </p:grpSpPr>
        <p:sp>
          <p:nvSpPr>
            <p:cNvPr id="254" name="Google Shape;254;p29"/>
            <p:cNvSpPr/>
            <p:nvPr/>
          </p:nvSpPr>
          <p:spPr>
            <a:xfrm>
              <a:off x="3283974" y="1846006"/>
              <a:ext cx="2812026" cy="1582994"/>
            </a:xfrm>
            <a:custGeom>
              <a:rect b="b" l="l" r="r" t="t"/>
              <a:pathLst>
                <a:path extrusionOk="0" h="1582994" w="2812026">
                  <a:moveTo>
                    <a:pt x="96737" y="0"/>
                  </a:moveTo>
                  <a:lnTo>
                    <a:pt x="2174515" y="0"/>
                  </a:lnTo>
                  <a:cubicBezTo>
                    <a:pt x="2227941" y="0"/>
                    <a:pt x="2271252" y="43311"/>
                    <a:pt x="2271252" y="96737"/>
                  </a:cubicBezTo>
                  <a:lnTo>
                    <a:pt x="2271252" y="1054510"/>
                  </a:lnTo>
                  <a:lnTo>
                    <a:pt x="2812026" y="1582994"/>
                  </a:lnTo>
                  <a:lnTo>
                    <a:pt x="2271252" y="1582994"/>
                  </a:lnTo>
                  <a:lnTo>
                    <a:pt x="0" y="1582994"/>
                  </a:lnTo>
                  <a:lnTo>
                    <a:pt x="0" y="96737"/>
                  </a:lnTo>
                  <a:cubicBezTo>
                    <a:pt x="0" y="43311"/>
                    <a:pt x="43311" y="0"/>
                    <a:pt x="96737" y="0"/>
                  </a:cubicBezTo>
                  <a:close/>
                </a:path>
              </a:pathLst>
            </a:custGeom>
            <a:solidFill>
              <a:srgbClr val="B4CCD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55" name="Google Shape;255;p29"/>
            <p:cNvSpPr/>
            <p:nvPr/>
          </p:nvSpPr>
          <p:spPr>
            <a:xfrm flipH="1" rot="10800000">
              <a:off x="3283974" y="3429000"/>
              <a:ext cx="2812026" cy="1582994"/>
            </a:xfrm>
            <a:custGeom>
              <a:rect b="b" l="l" r="r" t="t"/>
              <a:pathLst>
                <a:path extrusionOk="0" h="1582994" w="2812026">
                  <a:moveTo>
                    <a:pt x="0" y="1582994"/>
                  </a:moveTo>
                  <a:lnTo>
                    <a:pt x="2271252" y="1582994"/>
                  </a:lnTo>
                  <a:lnTo>
                    <a:pt x="2812026" y="1582994"/>
                  </a:lnTo>
                  <a:lnTo>
                    <a:pt x="2271252" y="1054510"/>
                  </a:lnTo>
                  <a:lnTo>
                    <a:pt x="2271252" y="96737"/>
                  </a:lnTo>
                  <a:cubicBezTo>
                    <a:pt x="2271252" y="43311"/>
                    <a:pt x="2227941" y="0"/>
                    <a:pt x="2174515" y="0"/>
                  </a:cubicBezTo>
                  <a:lnTo>
                    <a:pt x="96737" y="0"/>
                  </a:lnTo>
                  <a:cubicBezTo>
                    <a:pt x="43311" y="0"/>
                    <a:pt x="0" y="43311"/>
                    <a:pt x="0" y="96737"/>
                  </a:cubicBezTo>
                  <a:close/>
                </a:path>
              </a:pathLst>
            </a:custGeom>
            <a:solidFill>
              <a:srgbClr val="82AAB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grpSp>
        <p:nvGrpSpPr>
          <p:cNvPr id="256" name="Google Shape;256;p29"/>
          <p:cNvGrpSpPr/>
          <p:nvPr/>
        </p:nvGrpSpPr>
        <p:grpSpPr>
          <a:xfrm>
            <a:off x="890549" y="1318203"/>
            <a:ext cx="2109020" cy="3003256"/>
            <a:chOff x="774443" y="1846006"/>
            <a:chExt cx="2812026" cy="3165988"/>
          </a:xfrm>
        </p:grpSpPr>
        <p:sp>
          <p:nvSpPr>
            <p:cNvPr id="257" name="Google Shape;257;p29"/>
            <p:cNvSpPr/>
            <p:nvPr/>
          </p:nvSpPr>
          <p:spPr>
            <a:xfrm>
              <a:off x="774443" y="1846006"/>
              <a:ext cx="2812026" cy="1582994"/>
            </a:xfrm>
            <a:custGeom>
              <a:rect b="b" l="l" r="r" t="t"/>
              <a:pathLst>
                <a:path extrusionOk="0" h="1582994" w="2812026">
                  <a:moveTo>
                    <a:pt x="96737" y="0"/>
                  </a:moveTo>
                  <a:lnTo>
                    <a:pt x="2174515" y="0"/>
                  </a:lnTo>
                  <a:cubicBezTo>
                    <a:pt x="2227941" y="0"/>
                    <a:pt x="2271252" y="43311"/>
                    <a:pt x="2271252" y="96737"/>
                  </a:cubicBezTo>
                  <a:lnTo>
                    <a:pt x="2271252" y="1054510"/>
                  </a:lnTo>
                  <a:lnTo>
                    <a:pt x="2812026" y="1582994"/>
                  </a:lnTo>
                  <a:lnTo>
                    <a:pt x="2271252" y="1582994"/>
                  </a:lnTo>
                  <a:lnTo>
                    <a:pt x="0" y="1582994"/>
                  </a:lnTo>
                  <a:lnTo>
                    <a:pt x="0" y="96737"/>
                  </a:lnTo>
                  <a:cubicBezTo>
                    <a:pt x="0" y="43311"/>
                    <a:pt x="43311" y="0"/>
                    <a:pt x="96737" y="0"/>
                  </a:cubicBezTo>
                  <a:close/>
                </a:path>
              </a:pathLst>
            </a:custGeom>
            <a:solidFill>
              <a:srgbClr val="73B5E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58" name="Google Shape;258;p29"/>
            <p:cNvSpPr/>
            <p:nvPr/>
          </p:nvSpPr>
          <p:spPr>
            <a:xfrm flipH="1" rot="10800000">
              <a:off x="774443" y="3429000"/>
              <a:ext cx="2812026" cy="1582994"/>
            </a:xfrm>
            <a:custGeom>
              <a:rect b="b" l="l" r="r" t="t"/>
              <a:pathLst>
                <a:path extrusionOk="0" h="1582994" w="2812026">
                  <a:moveTo>
                    <a:pt x="0" y="1582994"/>
                  </a:moveTo>
                  <a:lnTo>
                    <a:pt x="2271252" y="1582994"/>
                  </a:lnTo>
                  <a:lnTo>
                    <a:pt x="2812026" y="1582994"/>
                  </a:lnTo>
                  <a:lnTo>
                    <a:pt x="2271252" y="1054510"/>
                  </a:lnTo>
                  <a:lnTo>
                    <a:pt x="2271252" y="96737"/>
                  </a:lnTo>
                  <a:cubicBezTo>
                    <a:pt x="2271252" y="43311"/>
                    <a:pt x="2227941" y="0"/>
                    <a:pt x="2174515" y="0"/>
                  </a:cubicBezTo>
                  <a:lnTo>
                    <a:pt x="96737" y="0"/>
                  </a:lnTo>
                  <a:cubicBezTo>
                    <a:pt x="43311" y="0"/>
                    <a:pt x="0" y="43311"/>
                    <a:pt x="0" y="96737"/>
                  </a:cubicBezTo>
                  <a:close/>
                </a:path>
              </a:pathLst>
            </a:custGeom>
            <a:solidFill>
              <a:srgbClr val="64ACE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sp>
        <p:nvSpPr>
          <p:cNvPr id="259" name="Google Shape;259;p29"/>
          <p:cNvSpPr txBox="1"/>
          <p:nvPr/>
        </p:nvSpPr>
        <p:spPr>
          <a:xfrm>
            <a:off x="1317289" y="1541391"/>
            <a:ext cx="791400" cy="9003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 sz="5400">
                <a:solidFill>
                  <a:schemeClr val="lt1"/>
                </a:solidFill>
                <a:latin typeface="Oswald SemiBold"/>
                <a:ea typeface="Oswald SemiBold"/>
                <a:cs typeface="Oswald SemiBold"/>
                <a:sym typeface="Oswald SemiBold"/>
              </a:rPr>
              <a:t>01</a:t>
            </a:r>
            <a:endParaRPr b="1" sz="1100">
              <a:solidFill>
                <a:schemeClr val="lt1"/>
              </a:solidFill>
              <a:latin typeface="Oswald SemiBold"/>
              <a:ea typeface="Oswald SemiBold"/>
              <a:cs typeface="Oswald SemiBold"/>
              <a:sym typeface="Oswald SemiBold"/>
            </a:endParaRPr>
          </a:p>
        </p:txBody>
      </p:sp>
      <p:sp>
        <p:nvSpPr>
          <p:cNvPr id="260" name="Google Shape;260;p29"/>
          <p:cNvSpPr txBox="1"/>
          <p:nvPr/>
        </p:nvSpPr>
        <p:spPr>
          <a:xfrm>
            <a:off x="3112791" y="1555913"/>
            <a:ext cx="876600" cy="9003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 sz="5400">
                <a:solidFill>
                  <a:schemeClr val="lt1"/>
                </a:solidFill>
                <a:latin typeface="Oswald SemiBold"/>
                <a:ea typeface="Oswald SemiBold"/>
                <a:cs typeface="Oswald SemiBold"/>
                <a:sym typeface="Oswald SemiBold"/>
              </a:rPr>
              <a:t>02</a:t>
            </a:r>
            <a:endParaRPr b="1" sz="1100">
              <a:solidFill>
                <a:schemeClr val="lt1"/>
              </a:solidFill>
              <a:latin typeface="Oswald SemiBold"/>
              <a:ea typeface="Oswald SemiBold"/>
              <a:cs typeface="Oswald SemiBold"/>
              <a:sym typeface="Oswald SemiBold"/>
            </a:endParaRPr>
          </a:p>
        </p:txBody>
      </p:sp>
      <p:sp>
        <p:nvSpPr>
          <p:cNvPr id="261" name="Google Shape;261;p29"/>
          <p:cNvSpPr txBox="1"/>
          <p:nvPr/>
        </p:nvSpPr>
        <p:spPr>
          <a:xfrm>
            <a:off x="4915666" y="1546695"/>
            <a:ext cx="909900" cy="9003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 sz="5400">
                <a:solidFill>
                  <a:schemeClr val="lt1"/>
                </a:solidFill>
                <a:latin typeface="Oswald SemiBold"/>
                <a:ea typeface="Oswald SemiBold"/>
                <a:cs typeface="Oswald SemiBold"/>
                <a:sym typeface="Oswald SemiBold"/>
              </a:rPr>
              <a:t>03</a:t>
            </a:r>
            <a:endParaRPr b="1" sz="1100">
              <a:solidFill>
                <a:schemeClr val="lt1"/>
              </a:solidFill>
              <a:latin typeface="Oswald SemiBold"/>
              <a:ea typeface="Oswald SemiBold"/>
              <a:cs typeface="Oswald SemiBold"/>
              <a:sym typeface="Oswald SemiBold"/>
            </a:endParaRPr>
          </a:p>
        </p:txBody>
      </p:sp>
      <p:sp>
        <p:nvSpPr>
          <p:cNvPr id="262" name="Google Shape;262;p29"/>
          <p:cNvSpPr txBox="1"/>
          <p:nvPr/>
        </p:nvSpPr>
        <p:spPr>
          <a:xfrm>
            <a:off x="6711168" y="1561217"/>
            <a:ext cx="876600" cy="9003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 sz="5400">
                <a:solidFill>
                  <a:schemeClr val="lt1"/>
                </a:solidFill>
                <a:latin typeface="Oswald SemiBold"/>
                <a:ea typeface="Oswald SemiBold"/>
                <a:cs typeface="Oswald SemiBold"/>
                <a:sym typeface="Oswald SemiBold"/>
              </a:rPr>
              <a:t>04</a:t>
            </a:r>
            <a:endParaRPr b="1" sz="1100">
              <a:solidFill>
                <a:schemeClr val="lt1"/>
              </a:solidFill>
              <a:latin typeface="Oswald SemiBold"/>
              <a:ea typeface="Oswald SemiBold"/>
              <a:cs typeface="Oswald SemiBold"/>
              <a:sym typeface="Oswald SemiBold"/>
            </a:endParaRPr>
          </a:p>
        </p:txBody>
      </p:sp>
      <p:sp>
        <p:nvSpPr>
          <p:cNvPr id="263" name="Google Shape;263;p29"/>
          <p:cNvSpPr txBox="1"/>
          <p:nvPr/>
        </p:nvSpPr>
        <p:spPr>
          <a:xfrm>
            <a:off x="1126660" y="3081576"/>
            <a:ext cx="1271700" cy="992400"/>
          </a:xfrm>
          <a:prstGeom prst="rect">
            <a:avLst/>
          </a:prstGeom>
          <a:noFill/>
          <a:ln>
            <a:noFill/>
          </a:ln>
        </p:spPr>
        <p:txBody>
          <a:bodyPr anchorCtr="0" anchor="t" bIns="34275" lIns="68575" spcFirstLastPara="1" rIns="68575" wrap="square" tIns="34275">
            <a:noAutofit/>
          </a:bodyPr>
          <a:lstStyle/>
          <a:p>
            <a:pPr indent="0" lvl="0" marL="0" rtl="0" algn="l">
              <a:lnSpc>
                <a:spcPct val="115000"/>
              </a:lnSpc>
              <a:spcBef>
                <a:spcPts val="0"/>
              </a:spcBef>
              <a:spcAft>
                <a:spcPts val="1200"/>
              </a:spcAft>
              <a:buNone/>
            </a:pPr>
            <a:r>
              <a:rPr lang="en" sz="1200">
                <a:solidFill>
                  <a:schemeClr val="lt1"/>
                </a:solidFill>
                <a:latin typeface="Oswald Medium"/>
                <a:ea typeface="Oswald Medium"/>
                <a:cs typeface="Oswald Medium"/>
                <a:sym typeface="Oswald Medium"/>
              </a:rPr>
              <a:t>Knowing types of data first</a:t>
            </a:r>
            <a:endParaRPr sz="1200">
              <a:latin typeface="Oswald Medium"/>
              <a:ea typeface="Oswald Medium"/>
              <a:cs typeface="Oswald Medium"/>
              <a:sym typeface="Oswald Medium"/>
            </a:endParaRPr>
          </a:p>
        </p:txBody>
      </p:sp>
      <p:sp>
        <p:nvSpPr>
          <p:cNvPr id="264" name="Google Shape;264;p29"/>
          <p:cNvSpPr txBox="1"/>
          <p:nvPr/>
        </p:nvSpPr>
        <p:spPr>
          <a:xfrm>
            <a:off x="2915284" y="3081576"/>
            <a:ext cx="1271700" cy="992400"/>
          </a:xfrm>
          <a:prstGeom prst="rect">
            <a:avLst/>
          </a:prstGeom>
          <a:noFill/>
          <a:ln>
            <a:noFill/>
          </a:ln>
        </p:spPr>
        <p:txBody>
          <a:bodyPr anchorCtr="0" anchor="t" bIns="34275" lIns="68575" spcFirstLastPara="1" rIns="68575" wrap="square" tIns="34275">
            <a:noAutofit/>
          </a:bodyPr>
          <a:lstStyle/>
          <a:p>
            <a:pPr indent="0" lvl="0" marL="0" rtl="0" algn="l">
              <a:lnSpc>
                <a:spcPct val="115000"/>
              </a:lnSpc>
              <a:spcBef>
                <a:spcPts val="0"/>
              </a:spcBef>
              <a:spcAft>
                <a:spcPts val="1200"/>
              </a:spcAft>
              <a:buNone/>
            </a:pPr>
            <a:r>
              <a:rPr lang="en" sz="1200">
                <a:solidFill>
                  <a:schemeClr val="lt1"/>
                </a:solidFill>
                <a:latin typeface="Oswald Medium"/>
                <a:ea typeface="Oswald Medium"/>
                <a:cs typeface="Oswald Medium"/>
                <a:sym typeface="Oswald Medium"/>
              </a:rPr>
              <a:t>Visualizations go after preprocessing</a:t>
            </a:r>
            <a:endParaRPr sz="1200">
              <a:latin typeface="Oswald Medium"/>
              <a:ea typeface="Oswald Medium"/>
              <a:cs typeface="Oswald Medium"/>
              <a:sym typeface="Oswald Medium"/>
            </a:endParaRPr>
          </a:p>
        </p:txBody>
      </p:sp>
      <p:sp>
        <p:nvSpPr>
          <p:cNvPr id="265" name="Google Shape;265;p29"/>
          <p:cNvSpPr txBox="1"/>
          <p:nvPr/>
        </p:nvSpPr>
        <p:spPr>
          <a:xfrm>
            <a:off x="4736327" y="3081576"/>
            <a:ext cx="1271700" cy="992400"/>
          </a:xfrm>
          <a:prstGeom prst="rect">
            <a:avLst/>
          </a:prstGeom>
          <a:noFill/>
          <a:ln>
            <a:noFill/>
          </a:ln>
        </p:spPr>
        <p:txBody>
          <a:bodyPr anchorCtr="0" anchor="t" bIns="34275" lIns="68575" spcFirstLastPara="1" rIns="68575" wrap="square" tIns="34275">
            <a:noAutofit/>
          </a:bodyPr>
          <a:lstStyle/>
          <a:p>
            <a:pPr indent="0" lvl="0" marL="0" rtl="0" algn="l">
              <a:lnSpc>
                <a:spcPct val="115000"/>
              </a:lnSpc>
              <a:spcBef>
                <a:spcPts val="0"/>
              </a:spcBef>
              <a:spcAft>
                <a:spcPts val="1200"/>
              </a:spcAft>
              <a:buNone/>
            </a:pPr>
            <a:r>
              <a:rPr lang="en" sz="1200">
                <a:solidFill>
                  <a:schemeClr val="lt1"/>
                </a:solidFill>
                <a:latin typeface="Oswald Medium"/>
                <a:ea typeface="Oswald Medium"/>
                <a:cs typeface="Oswald Medium"/>
                <a:sym typeface="Oswald Medium"/>
              </a:rPr>
              <a:t>Determining what assumptions to conduct hypothesis tests</a:t>
            </a:r>
            <a:endParaRPr sz="200">
              <a:latin typeface="Oswald Medium"/>
              <a:ea typeface="Oswald Medium"/>
              <a:cs typeface="Oswald Medium"/>
              <a:sym typeface="Oswald Medium"/>
            </a:endParaRPr>
          </a:p>
        </p:txBody>
      </p:sp>
      <p:sp>
        <p:nvSpPr>
          <p:cNvPr id="266" name="Google Shape;266;p29"/>
          <p:cNvSpPr txBox="1"/>
          <p:nvPr/>
        </p:nvSpPr>
        <p:spPr>
          <a:xfrm>
            <a:off x="6524951" y="3081576"/>
            <a:ext cx="1271700" cy="992400"/>
          </a:xfrm>
          <a:prstGeom prst="rect">
            <a:avLst/>
          </a:prstGeom>
          <a:noFill/>
          <a:ln>
            <a:noFill/>
          </a:ln>
        </p:spPr>
        <p:txBody>
          <a:bodyPr anchorCtr="0" anchor="t" bIns="34275" lIns="68575" spcFirstLastPara="1" rIns="68575" wrap="square" tIns="34275">
            <a:noAutofit/>
          </a:bodyPr>
          <a:lstStyle/>
          <a:p>
            <a:pPr indent="0" lvl="0" marL="0" rtl="0" algn="l">
              <a:lnSpc>
                <a:spcPct val="115000"/>
              </a:lnSpc>
              <a:spcBef>
                <a:spcPts val="0"/>
              </a:spcBef>
              <a:spcAft>
                <a:spcPts val="1200"/>
              </a:spcAft>
              <a:buNone/>
            </a:pPr>
            <a:r>
              <a:rPr lang="en" sz="1200">
                <a:solidFill>
                  <a:schemeClr val="lt1"/>
                </a:solidFill>
                <a:latin typeface="Oswald"/>
                <a:ea typeface="Oswald"/>
                <a:cs typeface="Oswald"/>
                <a:sym typeface="Oswald"/>
              </a:rPr>
              <a:t>Asking experienced Scientists or ML engineers for models to consider given the data</a:t>
            </a:r>
            <a:endParaRPr sz="1200"/>
          </a:p>
        </p:txBody>
      </p:sp>
      <p:sp>
        <p:nvSpPr>
          <p:cNvPr id="267" name="Google Shape;267;p29"/>
          <p:cNvSpPr txBox="1"/>
          <p:nvPr/>
        </p:nvSpPr>
        <p:spPr>
          <a:xfrm>
            <a:off x="2245544" y="336340"/>
            <a:ext cx="4653000" cy="4386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t/>
            </a:r>
            <a:endParaRPr sz="11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6"/>
                                        </p:tgtEl>
                                        <p:attrNameLst>
                                          <p:attrName>style.visibility</p:attrName>
                                        </p:attrNameLst>
                                      </p:cBhvr>
                                      <p:to>
                                        <p:strVal val="visible"/>
                                      </p:to>
                                    </p:set>
                                    <p:animEffect filter="fade" transition="in">
                                      <p:cBhvr>
                                        <p:cTn dur="1000"/>
                                        <p:tgtEl>
                                          <p:spTgt spid="256"/>
                                        </p:tgtEl>
                                      </p:cBhvr>
                                    </p:animEffect>
                                  </p:childTnLst>
                                </p:cTn>
                              </p:par>
                              <p:par>
                                <p:cTn fill="hold" nodeType="withEffect" presetClass="entr" presetID="10" presetSubtype="0">
                                  <p:stCondLst>
                                    <p:cond delay="0"/>
                                  </p:stCondLst>
                                  <p:childTnLst>
                                    <p:set>
                                      <p:cBhvr>
                                        <p:cTn dur="1" fill="hold">
                                          <p:stCondLst>
                                            <p:cond delay="0"/>
                                          </p:stCondLst>
                                        </p:cTn>
                                        <p:tgtEl>
                                          <p:spTgt spid="259"/>
                                        </p:tgtEl>
                                        <p:attrNameLst>
                                          <p:attrName>style.visibility</p:attrName>
                                        </p:attrNameLst>
                                      </p:cBhvr>
                                      <p:to>
                                        <p:strVal val="visible"/>
                                      </p:to>
                                    </p:set>
                                    <p:animEffect filter="fade" transition="in">
                                      <p:cBhvr>
                                        <p:cTn dur="1000"/>
                                        <p:tgtEl>
                                          <p:spTgt spid="259"/>
                                        </p:tgtEl>
                                      </p:cBhvr>
                                    </p:animEffect>
                                  </p:childTnLst>
                                </p:cTn>
                              </p:par>
                              <p:par>
                                <p:cTn fill="hold" nodeType="withEffect" presetClass="entr" presetID="10" presetSubtype="0">
                                  <p:stCondLst>
                                    <p:cond delay="0"/>
                                  </p:stCondLst>
                                  <p:childTnLst>
                                    <p:set>
                                      <p:cBhvr>
                                        <p:cTn dur="1" fill="hold">
                                          <p:stCondLst>
                                            <p:cond delay="0"/>
                                          </p:stCondLst>
                                        </p:cTn>
                                        <p:tgtEl>
                                          <p:spTgt spid="263"/>
                                        </p:tgtEl>
                                        <p:attrNameLst>
                                          <p:attrName>style.visibility</p:attrName>
                                        </p:attrNameLst>
                                      </p:cBhvr>
                                      <p:to>
                                        <p:strVal val="visible"/>
                                      </p:to>
                                    </p:set>
                                    <p:animEffect filter="fade" transition="in">
                                      <p:cBhvr>
                                        <p:cTn dur="1000"/>
                                        <p:tgtEl>
                                          <p:spTgt spid="26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3"/>
                                        </p:tgtEl>
                                        <p:attrNameLst>
                                          <p:attrName>style.visibility</p:attrName>
                                        </p:attrNameLst>
                                      </p:cBhvr>
                                      <p:to>
                                        <p:strVal val="visible"/>
                                      </p:to>
                                    </p:set>
                                    <p:animEffect filter="fade" transition="in">
                                      <p:cBhvr>
                                        <p:cTn dur="1000"/>
                                        <p:tgtEl>
                                          <p:spTgt spid="253"/>
                                        </p:tgtEl>
                                      </p:cBhvr>
                                    </p:animEffect>
                                  </p:childTnLst>
                                </p:cTn>
                              </p:par>
                              <p:par>
                                <p:cTn fill="hold" nodeType="withEffect" presetClass="entr" presetID="10" presetSubtype="0">
                                  <p:stCondLst>
                                    <p:cond delay="0"/>
                                  </p:stCondLst>
                                  <p:childTnLst>
                                    <p:set>
                                      <p:cBhvr>
                                        <p:cTn dur="1" fill="hold">
                                          <p:stCondLst>
                                            <p:cond delay="0"/>
                                          </p:stCondLst>
                                        </p:cTn>
                                        <p:tgtEl>
                                          <p:spTgt spid="260"/>
                                        </p:tgtEl>
                                        <p:attrNameLst>
                                          <p:attrName>style.visibility</p:attrName>
                                        </p:attrNameLst>
                                      </p:cBhvr>
                                      <p:to>
                                        <p:strVal val="visible"/>
                                      </p:to>
                                    </p:set>
                                    <p:animEffect filter="fade" transition="in">
                                      <p:cBhvr>
                                        <p:cTn dur="1000"/>
                                        <p:tgtEl>
                                          <p:spTgt spid="260"/>
                                        </p:tgtEl>
                                      </p:cBhvr>
                                    </p:animEffect>
                                  </p:childTnLst>
                                </p:cTn>
                              </p:par>
                              <p:par>
                                <p:cTn fill="hold" nodeType="withEffect" presetClass="entr" presetID="10" presetSubtype="0">
                                  <p:stCondLst>
                                    <p:cond delay="0"/>
                                  </p:stCondLst>
                                  <p:childTnLst>
                                    <p:set>
                                      <p:cBhvr>
                                        <p:cTn dur="1" fill="hold">
                                          <p:stCondLst>
                                            <p:cond delay="0"/>
                                          </p:stCondLst>
                                        </p:cTn>
                                        <p:tgtEl>
                                          <p:spTgt spid="264"/>
                                        </p:tgtEl>
                                        <p:attrNameLst>
                                          <p:attrName>style.visibility</p:attrName>
                                        </p:attrNameLst>
                                      </p:cBhvr>
                                      <p:to>
                                        <p:strVal val="visible"/>
                                      </p:to>
                                    </p:set>
                                    <p:animEffect filter="fade" transition="in">
                                      <p:cBhvr>
                                        <p:cTn dur="1000"/>
                                        <p:tgtEl>
                                          <p:spTgt spid="26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0"/>
                                        </p:tgtEl>
                                        <p:attrNameLst>
                                          <p:attrName>style.visibility</p:attrName>
                                        </p:attrNameLst>
                                      </p:cBhvr>
                                      <p:to>
                                        <p:strVal val="visible"/>
                                      </p:to>
                                    </p:set>
                                    <p:animEffect filter="fade" transition="in">
                                      <p:cBhvr>
                                        <p:cTn dur="1000"/>
                                        <p:tgtEl>
                                          <p:spTgt spid="250"/>
                                        </p:tgtEl>
                                      </p:cBhvr>
                                    </p:animEffect>
                                  </p:childTnLst>
                                </p:cTn>
                              </p:par>
                              <p:par>
                                <p:cTn fill="hold" nodeType="withEffect" presetClass="entr" presetID="10" presetSubtype="0">
                                  <p:stCondLst>
                                    <p:cond delay="0"/>
                                  </p:stCondLst>
                                  <p:childTnLst>
                                    <p:set>
                                      <p:cBhvr>
                                        <p:cTn dur="1" fill="hold">
                                          <p:stCondLst>
                                            <p:cond delay="0"/>
                                          </p:stCondLst>
                                        </p:cTn>
                                        <p:tgtEl>
                                          <p:spTgt spid="261"/>
                                        </p:tgtEl>
                                        <p:attrNameLst>
                                          <p:attrName>style.visibility</p:attrName>
                                        </p:attrNameLst>
                                      </p:cBhvr>
                                      <p:to>
                                        <p:strVal val="visible"/>
                                      </p:to>
                                    </p:set>
                                    <p:animEffect filter="fade" transition="in">
                                      <p:cBhvr>
                                        <p:cTn dur="1000"/>
                                        <p:tgtEl>
                                          <p:spTgt spid="261"/>
                                        </p:tgtEl>
                                      </p:cBhvr>
                                    </p:animEffect>
                                  </p:childTnLst>
                                </p:cTn>
                              </p:par>
                              <p:par>
                                <p:cTn fill="hold" nodeType="withEffect" presetClass="entr" presetID="10" presetSubtype="0">
                                  <p:stCondLst>
                                    <p:cond delay="0"/>
                                  </p:stCondLst>
                                  <p:childTnLst>
                                    <p:set>
                                      <p:cBhvr>
                                        <p:cTn dur="1" fill="hold">
                                          <p:stCondLst>
                                            <p:cond delay="0"/>
                                          </p:stCondLst>
                                        </p:cTn>
                                        <p:tgtEl>
                                          <p:spTgt spid="265"/>
                                        </p:tgtEl>
                                        <p:attrNameLst>
                                          <p:attrName>style.visibility</p:attrName>
                                        </p:attrNameLst>
                                      </p:cBhvr>
                                      <p:to>
                                        <p:strVal val="visible"/>
                                      </p:to>
                                    </p:set>
                                    <p:animEffect filter="fade" transition="in">
                                      <p:cBhvr>
                                        <p:cTn dur="1000"/>
                                        <p:tgtEl>
                                          <p:spTgt spid="26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7"/>
                                        </p:tgtEl>
                                        <p:attrNameLst>
                                          <p:attrName>style.visibility</p:attrName>
                                        </p:attrNameLst>
                                      </p:cBhvr>
                                      <p:to>
                                        <p:strVal val="visible"/>
                                      </p:to>
                                    </p:set>
                                    <p:animEffect filter="fade" transition="in">
                                      <p:cBhvr>
                                        <p:cTn dur="1000"/>
                                        <p:tgtEl>
                                          <p:spTgt spid="247"/>
                                        </p:tgtEl>
                                      </p:cBhvr>
                                    </p:animEffect>
                                  </p:childTnLst>
                                </p:cTn>
                              </p:par>
                              <p:par>
                                <p:cTn fill="hold" nodeType="withEffect" presetClass="entr" presetID="10" presetSubtype="0">
                                  <p:stCondLst>
                                    <p:cond delay="0"/>
                                  </p:stCondLst>
                                  <p:childTnLst>
                                    <p:set>
                                      <p:cBhvr>
                                        <p:cTn dur="1" fill="hold">
                                          <p:stCondLst>
                                            <p:cond delay="0"/>
                                          </p:stCondLst>
                                        </p:cTn>
                                        <p:tgtEl>
                                          <p:spTgt spid="262"/>
                                        </p:tgtEl>
                                        <p:attrNameLst>
                                          <p:attrName>style.visibility</p:attrName>
                                        </p:attrNameLst>
                                      </p:cBhvr>
                                      <p:to>
                                        <p:strVal val="visible"/>
                                      </p:to>
                                    </p:set>
                                    <p:animEffect filter="fade" transition="in">
                                      <p:cBhvr>
                                        <p:cTn dur="1000"/>
                                        <p:tgtEl>
                                          <p:spTgt spid="262"/>
                                        </p:tgtEl>
                                      </p:cBhvr>
                                    </p:animEffect>
                                  </p:childTnLst>
                                </p:cTn>
                              </p:par>
                              <p:par>
                                <p:cTn fill="hold" nodeType="withEffect" presetClass="entr" presetID="10" presetSubtype="0">
                                  <p:stCondLst>
                                    <p:cond delay="0"/>
                                  </p:stCondLst>
                                  <p:childTnLst>
                                    <p:set>
                                      <p:cBhvr>
                                        <p:cTn dur="1" fill="hold">
                                          <p:stCondLst>
                                            <p:cond delay="0"/>
                                          </p:stCondLst>
                                        </p:cTn>
                                        <p:tgtEl>
                                          <p:spTgt spid="266"/>
                                        </p:tgtEl>
                                        <p:attrNameLst>
                                          <p:attrName>style.visibility</p:attrName>
                                        </p:attrNameLst>
                                      </p:cBhvr>
                                      <p:to>
                                        <p:strVal val="visible"/>
                                      </p:to>
                                    </p:set>
                                    <p:animEffect filter="fade" transition="in">
                                      <p:cBhvr>
                                        <p:cTn dur="1000"/>
                                        <p:tgtEl>
                                          <p:spTgt spid="26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30"/>
          <p:cNvSpPr txBox="1"/>
          <p:nvPr>
            <p:ph type="title"/>
          </p:nvPr>
        </p:nvSpPr>
        <p:spPr>
          <a:xfrm>
            <a:off x="671250" y="2141250"/>
            <a:ext cx="7852200" cy="8610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Thank You</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pic>
        <p:nvPicPr>
          <p:cNvPr id="132" name="Google Shape;132;p19"/>
          <p:cNvPicPr preferRelativeResize="0"/>
          <p:nvPr/>
        </p:nvPicPr>
        <p:blipFill rotWithShape="1">
          <a:blip r:embed="rId3">
            <a:alphaModFix/>
          </a:blip>
          <a:srcRect b="0" l="22722" r="3405" t="0"/>
          <a:stretch/>
        </p:blipFill>
        <p:spPr>
          <a:xfrm>
            <a:off x="4572000" y="830800"/>
            <a:ext cx="3991800" cy="3602100"/>
          </a:xfrm>
          <a:prstGeom prst="hexagon">
            <a:avLst>
              <a:gd fmla="val 25000" name="adj"/>
              <a:gd fmla="val 115470" name="vf"/>
            </a:avLst>
          </a:prstGeom>
          <a:noFill/>
          <a:ln>
            <a:noFill/>
          </a:ln>
        </p:spPr>
      </p:pic>
      <p:sp>
        <p:nvSpPr>
          <p:cNvPr id="133" name="Google Shape;133;p19"/>
          <p:cNvSpPr txBox="1"/>
          <p:nvPr>
            <p:ph type="title"/>
          </p:nvPr>
        </p:nvSpPr>
        <p:spPr>
          <a:xfrm>
            <a:off x="-336500" y="371575"/>
            <a:ext cx="6717000" cy="755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4800"/>
              <a:t>Presentation Overview:</a:t>
            </a:r>
            <a:endParaRPr sz="4800"/>
          </a:p>
        </p:txBody>
      </p:sp>
      <p:sp>
        <p:nvSpPr>
          <p:cNvPr id="134" name="Google Shape;134;p19"/>
          <p:cNvSpPr txBox="1"/>
          <p:nvPr>
            <p:ph idx="4294967295" type="body"/>
          </p:nvPr>
        </p:nvSpPr>
        <p:spPr>
          <a:xfrm>
            <a:off x="707800" y="1391975"/>
            <a:ext cx="4628400" cy="3179400"/>
          </a:xfrm>
          <a:prstGeom prst="rect">
            <a:avLst/>
          </a:prstGeom>
        </p:spPr>
        <p:txBody>
          <a:bodyPr anchorCtr="0" anchor="t" bIns="91425" lIns="91425" spcFirstLastPara="1" rIns="91425" wrap="square" tIns="91425">
            <a:normAutofit/>
          </a:bodyPr>
          <a:lstStyle/>
          <a:p>
            <a:pPr indent="-361950" lvl="0" marL="457200" rtl="0" algn="l">
              <a:lnSpc>
                <a:spcPct val="200000"/>
              </a:lnSpc>
              <a:spcBef>
                <a:spcPts val="0"/>
              </a:spcBef>
              <a:spcAft>
                <a:spcPts val="0"/>
              </a:spcAft>
              <a:buSzPts val="2100"/>
              <a:buAutoNum type="romanUcPeriod"/>
            </a:pPr>
            <a:r>
              <a:rPr lang="en" sz="2100"/>
              <a:t>What we did for the last 12 days</a:t>
            </a:r>
            <a:endParaRPr sz="2100"/>
          </a:p>
          <a:p>
            <a:pPr indent="-361950" lvl="0" marL="457200" rtl="0" algn="l">
              <a:lnSpc>
                <a:spcPct val="200000"/>
              </a:lnSpc>
              <a:spcBef>
                <a:spcPts val="0"/>
              </a:spcBef>
              <a:spcAft>
                <a:spcPts val="0"/>
              </a:spcAft>
              <a:buSzPts val="2100"/>
              <a:buAutoNum type="romanUcPeriod"/>
            </a:pPr>
            <a:r>
              <a:rPr lang="en" sz="2100"/>
              <a:t>How we did it</a:t>
            </a:r>
            <a:endParaRPr sz="2100"/>
          </a:p>
          <a:p>
            <a:pPr indent="-361950" lvl="0" marL="457200" rtl="0" algn="l">
              <a:lnSpc>
                <a:spcPct val="200000"/>
              </a:lnSpc>
              <a:spcBef>
                <a:spcPts val="0"/>
              </a:spcBef>
              <a:spcAft>
                <a:spcPts val="0"/>
              </a:spcAft>
              <a:buSzPts val="2100"/>
              <a:buAutoNum type="romanUcPeriod"/>
            </a:pPr>
            <a:r>
              <a:rPr lang="en" sz="2100"/>
              <a:t>How we would do it all over again/what we learned</a:t>
            </a:r>
            <a:endParaRPr sz="21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0"/>
          <p:cNvSpPr txBox="1"/>
          <p:nvPr>
            <p:ph type="title"/>
          </p:nvPr>
        </p:nvSpPr>
        <p:spPr>
          <a:xfrm>
            <a:off x="671250" y="2141250"/>
            <a:ext cx="7852200" cy="8610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What We Did For The Last 12 Days:</a:t>
            </a:r>
            <a:endParaRPr/>
          </a:p>
        </p:txBody>
      </p:sp>
      <p:pic>
        <p:nvPicPr>
          <p:cNvPr id="140" name="Google Shape;140;p20"/>
          <p:cNvPicPr preferRelativeResize="0"/>
          <p:nvPr/>
        </p:nvPicPr>
        <p:blipFill>
          <a:blip r:embed="rId3">
            <a:alphaModFix/>
          </a:blip>
          <a:stretch>
            <a:fillRect/>
          </a:stretch>
        </p:blipFill>
        <p:spPr>
          <a:xfrm>
            <a:off x="152400" y="4241700"/>
            <a:ext cx="1881975" cy="694125"/>
          </a:xfrm>
          <a:prstGeom prst="rect">
            <a:avLst/>
          </a:prstGeom>
          <a:noFill/>
          <a:ln>
            <a:noFill/>
          </a:ln>
        </p:spPr>
      </p:pic>
      <p:pic>
        <p:nvPicPr>
          <p:cNvPr id="141" name="Google Shape;141;p20"/>
          <p:cNvPicPr preferRelativeResize="0"/>
          <p:nvPr/>
        </p:nvPicPr>
        <p:blipFill>
          <a:blip r:embed="rId4">
            <a:alphaModFix/>
          </a:blip>
          <a:stretch>
            <a:fillRect/>
          </a:stretch>
        </p:blipFill>
        <p:spPr>
          <a:xfrm>
            <a:off x="2209000" y="4601325"/>
            <a:ext cx="1718277" cy="334500"/>
          </a:xfrm>
          <a:prstGeom prst="rect">
            <a:avLst/>
          </a:prstGeom>
          <a:noFill/>
          <a:ln>
            <a:noFill/>
          </a:ln>
        </p:spPr>
      </p:pic>
      <p:pic>
        <p:nvPicPr>
          <p:cNvPr id="142" name="Google Shape;142;p20"/>
          <p:cNvPicPr preferRelativeResize="0"/>
          <p:nvPr/>
        </p:nvPicPr>
        <p:blipFill>
          <a:blip r:embed="rId5">
            <a:alphaModFix/>
          </a:blip>
          <a:stretch>
            <a:fillRect/>
          </a:stretch>
        </p:blipFill>
        <p:spPr>
          <a:xfrm>
            <a:off x="5467050" y="221153"/>
            <a:ext cx="1318475" cy="496364"/>
          </a:xfrm>
          <a:prstGeom prst="rect">
            <a:avLst/>
          </a:prstGeom>
          <a:noFill/>
          <a:ln>
            <a:noFill/>
          </a:ln>
        </p:spPr>
      </p:pic>
      <p:pic>
        <p:nvPicPr>
          <p:cNvPr id="143" name="Google Shape;143;p20"/>
          <p:cNvPicPr preferRelativeResize="0"/>
          <p:nvPr/>
        </p:nvPicPr>
        <p:blipFill>
          <a:blip r:embed="rId6">
            <a:alphaModFix/>
          </a:blip>
          <a:stretch>
            <a:fillRect/>
          </a:stretch>
        </p:blipFill>
        <p:spPr>
          <a:xfrm>
            <a:off x="7434000" y="3518850"/>
            <a:ext cx="1416975" cy="1416975"/>
          </a:xfrm>
          <a:prstGeom prst="rect">
            <a:avLst/>
          </a:prstGeom>
          <a:noFill/>
          <a:ln>
            <a:noFill/>
          </a:ln>
        </p:spPr>
      </p:pic>
      <p:pic>
        <p:nvPicPr>
          <p:cNvPr id="144" name="Google Shape;144;p20"/>
          <p:cNvPicPr preferRelativeResize="0"/>
          <p:nvPr/>
        </p:nvPicPr>
        <p:blipFill>
          <a:blip r:embed="rId7">
            <a:alphaModFix/>
          </a:blip>
          <a:stretch>
            <a:fillRect/>
          </a:stretch>
        </p:blipFill>
        <p:spPr>
          <a:xfrm>
            <a:off x="7315838" y="1485298"/>
            <a:ext cx="1554800" cy="450902"/>
          </a:xfrm>
          <a:prstGeom prst="rect">
            <a:avLst/>
          </a:prstGeom>
          <a:noFill/>
          <a:ln>
            <a:noFill/>
          </a:ln>
        </p:spPr>
      </p:pic>
      <p:pic>
        <p:nvPicPr>
          <p:cNvPr id="145" name="Google Shape;145;p20"/>
          <p:cNvPicPr preferRelativeResize="0"/>
          <p:nvPr/>
        </p:nvPicPr>
        <p:blipFill>
          <a:blip r:embed="rId8">
            <a:alphaModFix/>
          </a:blip>
          <a:stretch>
            <a:fillRect/>
          </a:stretch>
        </p:blipFill>
        <p:spPr>
          <a:xfrm>
            <a:off x="228825" y="845763"/>
            <a:ext cx="1554793" cy="447175"/>
          </a:xfrm>
          <a:prstGeom prst="rect">
            <a:avLst/>
          </a:prstGeom>
          <a:noFill/>
          <a:ln>
            <a:noFill/>
          </a:ln>
        </p:spPr>
      </p:pic>
      <p:pic>
        <p:nvPicPr>
          <p:cNvPr id="146" name="Google Shape;146;p20"/>
          <p:cNvPicPr preferRelativeResize="0"/>
          <p:nvPr/>
        </p:nvPicPr>
        <p:blipFill>
          <a:blip r:embed="rId9">
            <a:alphaModFix/>
          </a:blip>
          <a:stretch>
            <a:fillRect/>
          </a:stretch>
        </p:blipFill>
        <p:spPr>
          <a:xfrm>
            <a:off x="152400" y="3002250"/>
            <a:ext cx="1373850" cy="972500"/>
          </a:xfrm>
          <a:prstGeom prst="rect">
            <a:avLst/>
          </a:prstGeom>
          <a:noFill/>
          <a:ln>
            <a:noFill/>
          </a:ln>
        </p:spPr>
      </p:pic>
      <p:pic>
        <p:nvPicPr>
          <p:cNvPr id="147" name="Google Shape;147;p20"/>
          <p:cNvPicPr preferRelativeResize="0"/>
          <p:nvPr/>
        </p:nvPicPr>
        <p:blipFill>
          <a:blip r:embed="rId10">
            <a:alphaModFix/>
          </a:blip>
          <a:stretch>
            <a:fillRect/>
          </a:stretch>
        </p:blipFill>
        <p:spPr>
          <a:xfrm>
            <a:off x="228824" y="201461"/>
            <a:ext cx="2648301" cy="447175"/>
          </a:xfrm>
          <a:prstGeom prst="rect">
            <a:avLst/>
          </a:prstGeom>
          <a:noFill/>
          <a:ln>
            <a:noFill/>
          </a:ln>
        </p:spPr>
      </p:pic>
      <p:pic>
        <p:nvPicPr>
          <p:cNvPr id="148" name="Google Shape;148;p20"/>
          <p:cNvPicPr preferRelativeResize="0"/>
          <p:nvPr/>
        </p:nvPicPr>
        <p:blipFill>
          <a:blip r:embed="rId11">
            <a:alphaModFix/>
          </a:blip>
          <a:stretch>
            <a:fillRect/>
          </a:stretch>
        </p:blipFill>
        <p:spPr>
          <a:xfrm>
            <a:off x="3093875" y="201450"/>
            <a:ext cx="2100730" cy="788750"/>
          </a:xfrm>
          <a:prstGeom prst="rect">
            <a:avLst/>
          </a:prstGeom>
          <a:noFill/>
          <a:ln>
            <a:noFill/>
          </a:ln>
        </p:spPr>
      </p:pic>
      <p:pic>
        <p:nvPicPr>
          <p:cNvPr id="149" name="Google Shape;149;p20"/>
          <p:cNvPicPr preferRelativeResize="0"/>
          <p:nvPr/>
        </p:nvPicPr>
        <p:blipFill>
          <a:blip r:embed="rId12">
            <a:alphaModFix/>
          </a:blip>
          <a:stretch>
            <a:fillRect/>
          </a:stretch>
        </p:blipFill>
        <p:spPr>
          <a:xfrm>
            <a:off x="7057968" y="221149"/>
            <a:ext cx="1836450" cy="1013718"/>
          </a:xfrm>
          <a:prstGeom prst="rect">
            <a:avLst/>
          </a:prstGeom>
          <a:noFill/>
          <a:ln>
            <a:noFill/>
          </a:ln>
        </p:spPr>
      </p:pic>
      <p:pic>
        <p:nvPicPr>
          <p:cNvPr id="150" name="Google Shape;150;p20"/>
          <p:cNvPicPr preferRelativeResize="0"/>
          <p:nvPr/>
        </p:nvPicPr>
        <p:blipFill>
          <a:blip r:embed="rId13">
            <a:alphaModFix/>
          </a:blip>
          <a:stretch>
            <a:fillRect/>
          </a:stretch>
        </p:blipFill>
        <p:spPr>
          <a:xfrm>
            <a:off x="7483247" y="2881150"/>
            <a:ext cx="1318478" cy="334500"/>
          </a:xfrm>
          <a:prstGeom prst="rect">
            <a:avLst/>
          </a:prstGeom>
          <a:noFill/>
          <a:ln>
            <a:noFill/>
          </a:ln>
        </p:spPr>
      </p:pic>
      <p:pic>
        <p:nvPicPr>
          <p:cNvPr id="151" name="Google Shape;151;p20"/>
          <p:cNvPicPr preferRelativeResize="0"/>
          <p:nvPr/>
        </p:nvPicPr>
        <p:blipFill>
          <a:blip r:embed="rId14">
            <a:alphaModFix/>
          </a:blip>
          <a:stretch>
            <a:fillRect/>
          </a:stretch>
        </p:blipFill>
        <p:spPr>
          <a:xfrm>
            <a:off x="5249560" y="3974750"/>
            <a:ext cx="1945000" cy="972500"/>
          </a:xfrm>
          <a:prstGeom prst="rect">
            <a:avLst/>
          </a:prstGeom>
          <a:noFill/>
          <a:ln>
            <a:noFill/>
          </a:ln>
        </p:spPr>
      </p:pic>
      <p:pic>
        <p:nvPicPr>
          <p:cNvPr id="152" name="Google Shape;152;p20"/>
          <p:cNvPicPr preferRelativeResize="0"/>
          <p:nvPr/>
        </p:nvPicPr>
        <p:blipFill>
          <a:blip r:embed="rId15">
            <a:alphaModFix/>
          </a:blip>
          <a:stretch>
            <a:fillRect/>
          </a:stretch>
        </p:blipFill>
        <p:spPr>
          <a:xfrm>
            <a:off x="228836" y="1587439"/>
            <a:ext cx="1416975" cy="475991"/>
          </a:xfrm>
          <a:prstGeom prst="rect">
            <a:avLst/>
          </a:prstGeom>
          <a:noFill/>
          <a:ln>
            <a:noFill/>
          </a:ln>
        </p:spPr>
      </p:pic>
      <p:pic>
        <p:nvPicPr>
          <p:cNvPr id="153" name="Google Shape;153;p20"/>
          <p:cNvPicPr preferRelativeResize="0"/>
          <p:nvPr/>
        </p:nvPicPr>
        <p:blipFill>
          <a:blip r:embed="rId16">
            <a:alphaModFix/>
          </a:blip>
          <a:stretch>
            <a:fillRect/>
          </a:stretch>
        </p:blipFill>
        <p:spPr>
          <a:xfrm>
            <a:off x="4046788" y="3852600"/>
            <a:ext cx="1083226" cy="1083226"/>
          </a:xfrm>
          <a:prstGeom prst="rect">
            <a:avLst/>
          </a:prstGeom>
          <a:noFill/>
          <a:ln>
            <a:noFill/>
          </a:ln>
        </p:spPr>
      </p:pic>
      <p:pic>
        <p:nvPicPr>
          <p:cNvPr id="154" name="Google Shape;154;p20"/>
          <p:cNvPicPr preferRelativeResize="0"/>
          <p:nvPr/>
        </p:nvPicPr>
        <p:blipFill>
          <a:blip r:embed="rId17">
            <a:alphaModFix/>
          </a:blip>
          <a:stretch>
            <a:fillRect/>
          </a:stretch>
        </p:blipFill>
        <p:spPr>
          <a:xfrm>
            <a:off x="2498971" y="4153306"/>
            <a:ext cx="1083224" cy="36084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FE2F3"/>
        </a:solidFill>
      </p:bgPr>
    </p:bg>
    <p:spTree>
      <p:nvGrpSpPr>
        <p:cNvPr id="158" name="Shape 158"/>
        <p:cNvGrpSpPr/>
        <p:nvPr/>
      </p:nvGrpSpPr>
      <p:grpSpPr>
        <a:xfrm>
          <a:off x="0" y="0"/>
          <a:ext cx="0" cy="0"/>
          <a:chOff x="0" y="0"/>
          <a:chExt cx="0" cy="0"/>
        </a:xfrm>
      </p:grpSpPr>
      <p:grpSp>
        <p:nvGrpSpPr>
          <p:cNvPr id="159" name="Google Shape;159;p21"/>
          <p:cNvGrpSpPr/>
          <p:nvPr/>
        </p:nvGrpSpPr>
        <p:grpSpPr>
          <a:xfrm>
            <a:off x="685799" y="1673939"/>
            <a:ext cx="7805492" cy="2418737"/>
            <a:chOff x="894735" y="2418733"/>
            <a:chExt cx="10407323" cy="3224983"/>
          </a:xfrm>
        </p:grpSpPr>
        <p:sp>
          <p:nvSpPr>
            <p:cNvPr id="160" name="Google Shape;160;p21"/>
            <p:cNvSpPr/>
            <p:nvPr/>
          </p:nvSpPr>
          <p:spPr>
            <a:xfrm flipH="1" rot="10800000">
              <a:off x="9099758" y="3805085"/>
              <a:ext cx="2202300" cy="1828800"/>
            </a:xfrm>
            <a:prstGeom prst="uturnArrow">
              <a:avLst>
                <a:gd fmla="val 21237" name="adj1"/>
                <a:gd fmla="val 19892" name="adj2"/>
                <a:gd fmla="val 23925" name="adj3"/>
                <a:gd fmla="val 75000" name="adj4"/>
                <a:gd fmla="val 100000" name="adj5"/>
              </a:avLst>
            </a:prstGeom>
            <a:solidFill>
              <a:srgbClr val="266F8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Calibri"/>
                <a:ea typeface="Calibri"/>
                <a:cs typeface="Calibri"/>
                <a:sym typeface="Calibri"/>
              </a:endParaRPr>
            </a:p>
          </p:txBody>
        </p:sp>
        <p:sp>
          <p:nvSpPr>
            <p:cNvPr id="161" name="Google Shape;161;p21"/>
            <p:cNvSpPr/>
            <p:nvPr/>
          </p:nvSpPr>
          <p:spPr>
            <a:xfrm>
              <a:off x="7462687" y="2418733"/>
              <a:ext cx="2202300" cy="1828800"/>
            </a:xfrm>
            <a:prstGeom prst="uturnArrow">
              <a:avLst>
                <a:gd fmla="val 21237" name="adj1"/>
                <a:gd fmla="val 19892" name="adj2"/>
                <a:gd fmla="val 23925" name="adj3"/>
                <a:gd fmla="val 75000" name="adj4"/>
                <a:gd fmla="val 100000" name="adj5"/>
              </a:avLst>
            </a:prstGeom>
            <a:solidFill>
              <a:srgbClr val="398F98"/>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Calibri"/>
                <a:ea typeface="Calibri"/>
                <a:cs typeface="Calibri"/>
                <a:sym typeface="Calibri"/>
              </a:endParaRPr>
            </a:p>
          </p:txBody>
        </p:sp>
        <p:sp>
          <p:nvSpPr>
            <p:cNvPr id="162" name="Google Shape;162;p21"/>
            <p:cNvSpPr/>
            <p:nvPr/>
          </p:nvSpPr>
          <p:spPr>
            <a:xfrm flipH="1" rot="10800000">
              <a:off x="5815782" y="3800166"/>
              <a:ext cx="2202300" cy="1828800"/>
            </a:xfrm>
            <a:prstGeom prst="uturnArrow">
              <a:avLst>
                <a:gd fmla="val 21237" name="adj1"/>
                <a:gd fmla="val 19892" name="adj2"/>
                <a:gd fmla="val 23925" name="adj3"/>
                <a:gd fmla="val 75000" name="adj4"/>
                <a:gd fmla="val 100000" name="adj5"/>
              </a:avLst>
            </a:prstGeom>
            <a:solidFill>
              <a:srgbClr val="4A9B8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Calibri"/>
                <a:ea typeface="Calibri"/>
                <a:cs typeface="Calibri"/>
                <a:sym typeface="Calibri"/>
              </a:endParaRPr>
            </a:p>
          </p:txBody>
        </p:sp>
        <p:sp>
          <p:nvSpPr>
            <p:cNvPr id="163" name="Google Shape;163;p21"/>
            <p:cNvSpPr/>
            <p:nvPr/>
          </p:nvSpPr>
          <p:spPr>
            <a:xfrm>
              <a:off x="4178711" y="2423651"/>
              <a:ext cx="2202300" cy="1828800"/>
            </a:xfrm>
            <a:prstGeom prst="uturnArrow">
              <a:avLst>
                <a:gd fmla="val 21237" name="adj1"/>
                <a:gd fmla="val 19892" name="adj2"/>
                <a:gd fmla="val 23925" name="adj3"/>
                <a:gd fmla="val 75000" name="adj4"/>
                <a:gd fmla="val 100000" name="adj5"/>
              </a:avLst>
            </a:prstGeom>
            <a:solidFill>
              <a:srgbClr val="5A696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Calibri"/>
                <a:ea typeface="Calibri"/>
                <a:cs typeface="Calibri"/>
                <a:sym typeface="Calibri"/>
              </a:endParaRPr>
            </a:p>
          </p:txBody>
        </p:sp>
        <p:sp>
          <p:nvSpPr>
            <p:cNvPr id="164" name="Google Shape;164;p21"/>
            <p:cNvSpPr/>
            <p:nvPr/>
          </p:nvSpPr>
          <p:spPr>
            <a:xfrm flipH="1" rot="10800000">
              <a:off x="2531806" y="3814916"/>
              <a:ext cx="2202300" cy="1828800"/>
            </a:xfrm>
            <a:prstGeom prst="uturnArrow">
              <a:avLst>
                <a:gd fmla="val 21237" name="adj1"/>
                <a:gd fmla="val 19892" name="adj2"/>
                <a:gd fmla="val 23925" name="adj3"/>
                <a:gd fmla="val 75000" name="adj4"/>
                <a:gd fmla="val 100000" name="adj5"/>
              </a:avLst>
            </a:prstGeom>
            <a:solidFill>
              <a:srgbClr val="57879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Calibri"/>
                <a:ea typeface="Calibri"/>
                <a:cs typeface="Calibri"/>
                <a:sym typeface="Calibri"/>
              </a:endParaRPr>
            </a:p>
          </p:txBody>
        </p:sp>
        <p:sp>
          <p:nvSpPr>
            <p:cNvPr id="165" name="Google Shape;165;p21"/>
            <p:cNvSpPr/>
            <p:nvPr/>
          </p:nvSpPr>
          <p:spPr>
            <a:xfrm>
              <a:off x="894735" y="2428566"/>
              <a:ext cx="2202300" cy="1828800"/>
            </a:xfrm>
            <a:prstGeom prst="uturnArrow">
              <a:avLst>
                <a:gd fmla="val 21237" name="adj1"/>
                <a:gd fmla="val 19892" name="adj2"/>
                <a:gd fmla="val 23925" name="adj3"/>
                <a:gd fmla="val 75000" name="adj4"/>
                <a:gd fmla="val 100000" name="adj5"/>
              </a:avLst>
            </a:prstGeom>
            <a:solidFill>
              <a:srgbClr val="1C629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Calibri"/>
                <a:ea typeface="Calibri"/>
                <a:cs typeface="Calibri"/>
                <a:sym typeface="Calibri"/>
              </a:endParaRPr>
            </a:p>
          </p:txBody>
        </p:sp>
      </p:grpSp>
      <p:sp>
        <p:nvSpPr>
          <p:cNvPr id="166" name="Google Shape;166;p21"/>
          <p:cNvSpPr txBox="1"/>
          <p:nvPr/>
        </p:nvSpPr>
        <p:spPr>
          <a:xfrm>
            <a:off x="0" y="336350"/>
            <a:ext cx="9144000" cy="438600"/>
          </a:xfrm>
          <a:prstGeom prst="rect">
            <a:avLst/>
          </a:prstGeom>
          <a:solidFill>
            <a:srgbClr val="1C6294">
              <a:alpha val="97650"/>
            </a:srgbClr>
          </a:solid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 sz="2400">
                <a:solidFill>
                  <a:srgbClr val="CFE2F3"/>
                </a:solidFill>
                <a:latin typeface="Oswald SemiBold"/>
                <a:ea typeface="Oswald SemiBold"/>
                <a:cs typeface="Oswald SemiBold"/>
                <a:sym typeface="Oswald SemiBold"/>
              </a:rPr>
              <a:t>HERkathon Journey</a:t>
            </a:r>
            <a:endParaRPr sz="1100">
              <a:solidFill>
                <a:srgbClr val="CFE2F3"/>
              </a:solidFill>
            </a:endParaRPr>
          </a:p>
        </p:txBody>
      </p:sp>
      <p:sp>
        <p:nvSpPr>
          <p:cNvPr id="167" name="Google Shape;167;p21"/>
          <p:cNvSpPr txBox="1"/>
          <p:nvPr/>
        </p:nvSpPr>
        <p:spPr>
          <a:xfrm>
            <a:off x="333825" y="3044175"/>
            <a:ext cx="1728300" cy="276900"/>
          </a:xfrm>
          <a:prstGeom prst="rect">
            <a:avLst/>
          </a:prstGeom>
          <a:noFill/>
          <a:ln>
            <a:noFill/>
          </a:ln>
        </p:spPr>
        <p:txBody>
          <a:bodyPr anchorCtr="0" anchor="t" bIns="34275" lIns="68575" spcFirstLastPara="1" rIns="68575" wrap="square" tIns="34275">
            <a:noAutofit/>
          </a:bodyPr>
          <a:lstStyle/>
          <a:p>
            <a:pPr indent="0" lvl="0" marL="0" rtl="0" algn="l">
              <a:spcBef>
                <a:spcPts val="0"/>
              </a:spcBef>
              <a:spcAft>
                <a:spcPts val="0"/>
              </a:spcAft>
              <a:buNone/>
            </a:pPr>
            <a:r>
              <a:rPr b="1" lang="en">
                <a:latin typeface="Oswald"/>
                <a:ea typeface="Oswald"/>
                <a:cs typeface="Oswald"/>
                <a:sym typeface="Oswald"/>
              </a:rPr>
              <a:t>Google Crash Course</a:t>
            </a:r>
            <a:endParaRPr b="1">
              <a:latin typeface="Oswald"/>
              <a:ea typeface="Oswald"/>
              <a:cs typeface="Oswald"/>
              <a:sym typeface="Oswald"/>
            </a:endParaRPr>
          </a:p>
        </p:txBody>
      </p:sp>
      <p:sp>
        <p:nvSpPr>
          <p:cNvPr id="168" name="Google Shape;168;p21"/>
          <p:cNvSpPr txBox="1"/>
          <p:nvPr/>
        </p:nvSpPr>
        <p:spPr>
          <a:xfrm>
            <a:off x="426518" y="3321075"/>
            <a:ext cx="1542900" cy="12003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1100">
                <a:solidFill>
                  <a:srgbClr val="262626"/>
                </a:solidFill>
                <a:latin typeface="Oswald Light"/>
                <a:ea typeface="Oswald Light"/>
                <a:cs typeface="Oswald Light"/>
                <a:sym typeface="Oswald Light"/>
              </a:rPr>
              <a:t>Machine Learning Crash Course</a:t>
            </a:r>
            <a:endParaRPr sz="1100"/>
          </a:p>
        </p:txBody>
      </p:sp>
      <p:sp>
        <p:nvSpPr>
          <p:cNvPr id="169" name="Google Shape;169;p21"/>
          <p:cNvSpPr txBox="1"/>
          <p:nvPr/>
        </p:nvSpPr>
        <p:spPr>
          <a:xfrm>
            <a:off x="2144180" y="1732300"/>
            <a:ext cx="1185900" cy="276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
                <a:solidFill>
                  <a:srgbClr val="262626"/>
                </a:solidFill>
                <a:latin typeface="Oswald SemiBold"/>
                <a:ea typeface="Oswald SemiBold"/>
                <a:cs typeface="Oswald SemiBold"/>
                <a:sym typeface="Oswald SemiBold"/>
              </a:rPr>
              <a:t>HPC3</a:t>
            </a:r>
            <a:endParaRPr sz="1100"/>
          </a:p>
        </p:txBody>
      </p:sp>
      <p:sp>
        <p:nvSpPr>
          <p:cNvPr id="170" name="Google Shape;170;p21"/>
          <p:cNvSpPr txBox="1"/>
          <p:nvPr/>
        </p:nvSpPr>
        <p:spPr>
          <a:xfrm>
            <a:off x="2338653" y="2035052"/>
            <a:ext cx="872700" cy="1200300"/>
          </a:xfrm>
          <a:prstGeom prst="rect">
            <a:avLst/>
          </a:prstGeom>
          <a:noFill/>
          <a:ln>
            <a:noFill/>
          </a:ln>
        </p:spPr>
        <p:txBody>
          <a:bodyPr anchorCtr="0" anchor="t" bIns="34275" lIns="68575" spcFirstLastPara="1" rIns="68575" wrap="square" tIns="34275">
            <a:noAutofit/>
          </a:bodyPr>
          <a:lstStyle/>
          <a:p>
            <a:pPr indent="0" lvl="0" marL="0" rtl="0" algn="l">
              <a:spcBef>
                <a:spcPts val="0"/>
              </a:spcBef>
              <a:spcAft>
                <a:spcPts val="0"/>
              </a:spcAft>
              <a:buNone/>
            </a:pPr>
            <a:r>
              <a:rPr lang="en" sz="1100">
                <a:latin typeface="Oswald Light"/>
                <a:ea typeface="Oswald Light"/>
                <a:cs typeface="Oswald Light"/>
                <a:sym typeface="Oswald Light"/>
              </a:rPr>
              <a:t>Failed to work with HPC3</a:t>
            </a:r>
            <a:endParaRPr sz="1100">
              <a:latin typeface="Oswald Light"/>
              <a:ea typeface="Oswald Light"/>
              <a:cs typeface="Oswald Light"/>
              <a:sym typeface="Oswald Light"/>
            </a:endParaRPr>
          </a:p>
        </p:txBody>
      </p:sp>
      <p:sp>
        <p:nvSpPr>
          <p:cNvPr id="171" name="Google Shape;171;p21"/>
          <p:cNvSpPr txBox="1"/>
          <p:nvPr/>
        </p:nvSpPr>
        <p:spPr>
          <a:xfrm>
            <a:off x="4635914" y="1831136"/>
            <a:ext cx="1185900" cy="276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
                <a:solidFill>
                  <a:srgbClr val="262626"/>
                </a:solidFill>
                <a:latin typeface="Oswald SemiBold"/>
                <a:ea typeface="Oswald SemiBold"/>
                <a:cs typeface="Oswald SemiBold"/>
                <a:sym typeface="Oswald SemiBold"/>
              </a:rPr>
              <a:t>Papers With Code</a:t>
            </a:r>
            <a:endParaRPr sz="1100"/>
          </a:p>
        </p:txBody>
      </p:sp>
      <p:sp>
        <p:nvSpPr>
          <p:cNvPr id="172" name="Google Shape;172;p21"/>
          <p:cNvSpPr txBox="1"/>
          <p:nvPr/>
        </p:nvSpPr>
        <p:spPr>
          <a:xfrm>
            <a:off x="4784025" y="2238975"/>
            <a:ext cx="1058400" cy="1200300"/>
          </a:xfrm>
          <a:prstGeom prst="rect">
            <a:avLst/>
          </a:prstGeom>
          <a:noFill/>
          <a:ln>
            <a:noFill/>
          </a:ln>
        </p:spPr>
        <p:txBody>
          <a:bodyPr anchorCtr="0" anchor="t" bIns="34275" lIns="68575" spcFirstLastPara="1" rIns="68575" wrap="square" tIns="34275">
            <a:noAutofit/>
          </a:bodyPr>
          <a:lstStyle/>
          <a:p>
            <a:pPr indent="0" lvl="0" marL="0" rtl="0" algn="l">
              <a:spcBef>
                <a:spcPts val="0"/>
              </a:spcBef>
              <a:spcAft>
                <a:spcPts val="0"/>
              </a:spcAft>
              <a:buNone/>
            </a:pPr>
            <a:r>
              <a:rPr lang="en" sz="1100">
                <a:latin typeface="Oswald Light"/>
                <a:ea typeface="Oswald Light"/>
                <a:cs typeface="Oswald Light"/>
                <a:sym typeface="Oswald Light"/>
              </a:rPr>
              <a:t>G</a:t>
            </a:r>
            <a:r>
              <a:rPr lang="en" sz="1100">
                <a:latin typeface="Oswald Light"/>
                <a:ea typeface="Oswald Light"/>
                <a:cs typeface="Oswald Light"/>
                <a:sym typeface="Oswald Light"/>
              </a:rPr>
              <a:t>ives us an intuitive/ inspiration</a:t>
            </a:r>
            <a:endParaRPr sz="1100">
              <a:solidFill>
                <a:srgbClr val="262626"/>
              </a:solidFill>
              <a:latin typeface="Oswald Light"/>
              <a:ea typeface="Oswald Light"/>
              <a:cs typeface="Oswald Light"/>
              <a:sym typeface="Oswald Light"/>
            </a:endParaRPr>
          </a:p>
        </p:txBody>
      </p:sp>
      <p:sp>
        <p:nvSpPr>
          <p:cNvPr id="173" name="Google Shape;173;p21"/>
          <p:cNvSpPr txBox="1"/>
          <p:nvPr/>
        </p:nvSpPr>
        <p:spPr>
          <a:xfrm>
            <a:off x="3370104" y="2870379"/>
            <a:ext cx="1185900" cy="276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
                <a:solidFill>
                  <a:srgbClr val="262626"/>
                </a:solidFill>
                <a:latin typeface="Oswald SemiBold"/>
                <a:ea typeface="Oswald SemiBold"/>
                <a:cs typeface="Oswald SemiBold"/>
                <a:sym typeface="Oswald SemiBold"/>
              </a:rPr>
              <a:t>Google</a:t>
            </a:r>
            <a:r>
              <a:rPr b="1" lang="en">
                <a:solidFill>
                  <a:srgbClr val="262626"/>
                </a:solidFill>
                <a:latin typeface="Oswald SemiBold"/>
                <a:ea typeface="Oswald SemiBold"/>
                <a:cs typeface="Oswald SemiBold"/>
                <a:sym typeface="Oswald SemiBold"/>
              </a:rPr>
              <a:t> Colab</a:t>
            </a:r>
            <a:endParaRPr sz="1100"/>
          </a:p>
        </p:txBody>
      </p:sp>
      <p:sp>
        <p:nvSpPr>
          <p:cNvPr id="174" name="Google Shape;174;p21"/>
          <p:cNvSpPr txBox="1"/>
          <p:nvPr/>
        </p:nvSpPr>
        <p:spPr>
          <a:xfrm>
            <a:off x="3604167" y="3152695"/>
            <a:ext cx="872700" cy="1200300"/>
          </a:xfrm>
          <a:prstGeom prst="rect">
            <a:avLst/>
          </a:prstGeom>
          <a:noFill/>
          <a:ln>
            <a:noFill/>
          </a:ln>
        </p:spPr>
        <p:txBody>
          <a:bodyPr anchorCtr="0" anchor="t" bIns="34275" lIns="68575" spcFirstLastPara="1" rIns="68575" wrap="square" tIns="34275">
            <a:noAutofit/>
          </a:bodyPr>
          <a:lstStyle/>
          <a:p>
            <a:pPr indent="0" lvl="0" marL="0" rtl="0" algn="l">
              <a:spcBef>
                <a:spcPts val="0"/>
              </a:spcBef>
              <a:spcAft>
                <a:spcPts val="0"/>
              </a:spcAft>
              <a:buNone/>
            </a:pPr>
            <a:r>
              <a:rPr lang="en" sz="1100">
                <a:latin typeface="Oswald Light"/>
                <a:ea typeface="Oswald Light"/>
                <a:cs typeface="Oswald Light"/>
                <a:sym typeface="Oswald Light"/>
              </a:rPr>
              <a:t>Switch to Google Colab</a:t>
            </a:r>
            <a:endParaRPr sz="1100">
              <a:latin typeface="Oswald Light"/>
              <a:ea typeface="Oswald Light"/>
              <a:cs typeface="Oswald Light"/>
              <a:sym typeface="Oswald Light"/>
            </a:endParaRPr>
          </a:p>
        </p:txBody>
      </p:sp>
      <p:sp>
        <p:nvSpPr>
          <p:cNvPr id="175" name="Google Shape;175;p21"/>
          <p:cNvSpPr txBox="1"/>
          <p:nvPr/>
        </p:nvSpPr>
        <p:spPr>
          <a:xfrm>
            <a:off x="5827237" y="2870379"/>
            <a:ext cx="1185900" cy="276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
                <a:solidFill>
                  <a:srgbClr val="262626"/>
                </a:solidFill>
                <a:latin typeface="Oswald SemiBold"/>
                <a:ea typeface="Oswald SemiBold"/>
                <a:cs typeface="Oswald SemiBold"/>
                <a:sym typeface="Oswald SemiBold"/>
              </a:rPr>
              <a:t>Discussion</a:t>
            </a:r>
            <a:endParaRPr sz="1100"/>
          </a:p>
        </p:txBody>
      </p:sp>
      <p:sp>
        <p:nvSpPr>
          <p:cNvPr id="176" name="Google Shape;176;p21"/>
          <p:cNvSpPr txBox="1"/>
          <p:nvPr/>
        </p:nvSpPr>
        <p:spPr>
          <a:xfrm>
            <a:off x="5983828" y="3305895"/>
            <a:ext cx="872700" cy="1200300"/>
          </a:xfrm>
          <a:prstGeom prst="rect">
            <a:avLst/>
          </a:prstGeom>
          <a:noFill/>
          <a:ln>
            <a:noFill/>
          </a:ln>
        </p:spPr>
        <p:txBody>
          <a:bodyPr anchorCtr="0" anchor="t" bIns="34275" lIns="68575" spcFirstLastPara="1" rIns="68575" wrap="square" tIns="34275">
            <a:noAutofit/>
          </a:bodyPr>
          <a:lstStyle/>
          <a:p>
            <a:pPr indent="0" lvl="0" marL="0" rtl="0" algn="l">
              <a:spcBef>
                <a:spcPts val="0"/>
              </a:spcBef>
              <a:spcAft>
                <a:spcPts val="0"/>
              </a:spcAft>
              <a:buNone/>
            </a:pPr>
            <a:r>
              <a:rPr lang="en" sz="1100">
                <a:latin typeface="Oswald Light"/>
                <a:ea typeface="Oswald Light"/>
                <a:cs typeface="Oswald Light"/>
                <a:sym typeface="Oswald Light"/>
              </a:rPr>
              <a:t>Reached out to others for direction</a:t>
            </a:r>
            <a:endParaRPr sz="1100">
              <a:latin typeface="Oswald Light"/>
              <a:ea typeface="Oswald Light"/>
              <a:cs typeface="Oswald Light"/>
              <a:sym typeface="Oswald Light"/>
            </a:endParaRPr>
          </a:p>
        </p:txBody>
      </p:sp>
      <p:pic>
        <p:nvPicPr>
          <p:cNvPr id="177" name="Google Shape;177;p21"/>
          <p:cNvPicPr preferRelativeResize="0"/>
          <p:nvPr/>
        </p:nvPicPr>
        <p:blipFill>
          <a:blip r:embed="rId3">
            <a:alphaModFix/>
          </a:blip>
          <a:stretch>
            <a:fillRect/>
          </a:stretch>
        </p:blipFill>
        <p:spPr>
          <a:xfrm>
            <a:off x="1090826" y="2267938"/>
            <a:ext cx="819245" cy="276900"/>
          </a:xfrm>
          <a:prstGeom prst="rect">
            <a:avLst/>
          </a:prstGeom>
          <a:noFill/>
          <a:ln>
            <a:noFill/>
          </a:ln>
        </p:spPr>
      </p:pic>
      <p:grpSp>
        <p:nvGrpSpPr>
          <p:cNvPr id="178" name="Google Shape;178;p21"/>
          <p:cNvGrpSpPr/>
          <p:nvPr/>
        </p:nvGrpSpPr>
        <p:grpSpPr>
          <a:xfrm>
            <a:off x="6075494" y="2101029"/>
            <a:ext cx="559912" cy="610715"/>
            <a:chOff x="5262600" y="2942475"/>
            <a:chExt cx="241800" cy="265875"/>
          </a:xfrm>
        </p:grpSpPr>
        <p:sp>
          <p:nvSpPr>
            <p:cNvPr id="179" name="Google Shape;179;p21"/>
            <p:cNvSpPr/>
            <p:nvPr/>
          </p:nvSpPr>
          <p:spPr>
            <a:xfrm>
              <a:off x="5426300" y="3078075"/>
              <a:ext cx="51775" cy="51750"/>
            </a:xfrm>
            <a:custGeom>
              <a:rect b="b" l="l" r="r" t="t"/>
              <a:pathLst>
                <a:path extrusionOk="0" h="2070" w="2071">
                  <a:moveTo>
                    <a:pt x="1018" y="0"/>
                  </a:moveTo>
                  <a:cubicBezTo>
                    <a:pt x="465" y="0"/>
                    <a:pt x="1" y="464"/>
                    <a:pt x="1" y="1035"/>
                  </a:cubicBezTo>
                  <a:cubicBezTo>
                    <a:pt x="1" y="1606"/>
                    <a:pt x="465" y="2070"/>
                    <a:pt x="1018" y="2070"/>
                  </a:cubicBezTo>
                  <a:cubicBezTo>
                    <a:pt x="1607" y="2070"/>
                    <a:pt x="2071" y="1606"/>
                    <a:pt x="2071" y="1035"/>
                  </a:cubicBezTo>
                  <a:cubicBezTo>
                    <a:pt x="2071" y="464"/>
                    <a:pt x="1607" y="0"/>
                    <a:pt x="1018" y="0"/>
                  </a:cubicBezTo>
                  <a:close/>
                </a:path>
              </a:pathLst>
            </a:custGeom>
            <a:solidFill>
              <a:srgbClr val="000000"/>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80" name="Google Shape;180;p21"/>
            <p:cNvSpPr/>
            <p:nvPr/>
          </p:nvSpPr>
          <p:spPr>
            <a:xfrm>
              <a:off x="5288025" y="3078075"/>
              <a:ext cx="51775" cy="51750"/>
            </a:xfrm>
            <a:custGeom>
              <a:rect b="b" l="l" r="r" t="t"/>
              <a:pathLst>
                <a:path extrusionOk="0" h="2070" w="2071">
                  <a:moveTo>
                    <a:pt x="1053" y="0"/>
                  </a:moveTo>
                  <a:cubicBezTo>
                    <a:pt x="482" y="0"/>
                    <a:pt x="1" y="464"/>
                    <a:pt x="1" y="1035"/>
                  </a:cubicBezTo>
                  <a:cubicBezTo>
                    <a:pt x="1" y="1606"/>
                    <a:pt x="482" y="2070"/>
                    <a:pt x="1053" y="2070"/>
                  </a:cubicBezTo>
                  <a:cubicBezTo>
                    <a:pt x="1606" y="2070"/>
                    <a:pt x="2070" y="1606"/>
                    <a:pt x="2070" y="1035"/>
                  </a:cubicBezTo>
                  <a:cubicBezTo>
                    <a:pt x="2070" y="464"/>
                    <a:pt x="1606" y="0"/>
                    <a:pt x="1053" y="0"/>
                  </a:cubicBezTo>
                  <a:close/>
                </a:path>
              </a:pathLst>
            </a:custGeom>
            <a:solidFill>
              <a:srgbClr val="000000"/>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81" name="Google Shape;181;p21"/>
            <p:cNvSpPr/>
            <p:nvPr/>
          </p:nvSpPr>
          <p:spPr>
            <a:xfrm>
              <a:off x="5410250" y="3136950"/>
              <a:ext cx="93700" cy="51775"/>
            </a:xfrm>
            <a:custGeom>
              <a:rect b="b" l="l" r="r" t="t"/>
              <a:pathLst>
                <a:path extrusionOk="0" h="2071" w="3748">
                  <a:moveTo>
                    <a:pt x="1660" y="0"/>
                  </a:moveTo>
                  <a:cubicBezTo>
                    <a:pt x="1392" y="0"/>
                    <a:pt x="1089" y="36"/>
                    <a:pt x="821" y="125"/>
                  </a:cubicBezTo>
                  <a:cubicBezTo>
                    <a:pt x="554" y="197"/>
                    <a:pt x="286" y="322"/>
                    <a:pt x="36" y="464"/>
                  </a:cubicBezTo>
                  <a:lnTo>
                    <a:pt x="1" y="518"/>
                  </a:lnTo>
                  <a:cubicBezTo>
                    <a:pt x="375" y="625"/>
                    <a:pt x="750" y="803"/>
                    <a:pt x="1053" y="1053"/>
                  </a:cubicBezTo>
                  <a:cubicBezTo>
                    <a:pt x="1303" y="1232"/>
                    <a:pt x="1446" y="1517"/>
                    <a:pt x="1446" y="1838"/>
                  </a:cubicBezTo>
                  <a:lnTo>
                    <a:pt x="1446" y="2070"/>
                  </a:lnTo>
                  <a:lnTo>
                    <a:pt x="3730" y="2070"/>
                  </a:lnTo>
                  <a:lnTo>
                    <a:pt x="3730" y="1017"/>
                  </a:lnTo>
                  <a:cubicBezTo>
                    <a:pt x="3747" y="857"/>
                    <a:pt x="3676" y="714"/>
                    <a:pt x="3533" y="607"/>
                  </a:cubicBezTo>
                  <a:cubicBezTo>
                    <a:pt x="3230" y="375"/>
                    <a:pt x="2891" y="215"/>
                    <a:pt x="2516" y="125"/>
                  </a:cubicBezTo>
                  <a:cubicBezTo>
                    <a:pt x="2249" y="36"/>
                    <a:pt x="1963" y="0"/>
                    <a:pt x="1660" y="0"/>
                  </a:cubicBezTo>
                  <a:close/>
                </a:path>
              </a:pathLst>
            </a:custGeom>
            <a:solidFill>
              <a:srgbClr val="000000"/>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82" name="Google Shape;182;p21"/>
            <p:cNvSpPr/>
            <p:nvPr/>
          </p:nvSpPr>
          <p:spPr>
            <a:xfrm>
              <a:off x="5262600" y="3136950"/>
              <a:ext cx="93700" cy="51775"/>
            </a:xfrm>
            <a:custGeom>
              <a:rect b="b" l="l" r="r" t="t"/>
              <a:pathLst>
                <a:path extrusionOk="0" h="2071" w="3748">
                  <a:moveTo>
                    <a:pt x="2070" y="0"/>
                  </a:moveTo>
                  <a:cubicBezTo>
                    <a:pt x="1767" y="0"/>
                    <a:pt x="1482" y="36"/>
                    <a:pt x="1214" y="125"/>
                  </a:cubicBezTo>
                  <a:cubicBezTo>
                    <a:pt x="857" y="232"/>
                    <a:pt x="500" y="393"/>
                    <a:pt x="197" y="607"/>
                  </a:cubicBezTo>
                  <a:cubicBezTo>
                    <a:pt x="72" y="714"/>
                    <a:pt x="1" y="875"/>
                    <a:pt x="1" y="1017"/>
                  </a:cubicBezTo>
                  <a:lnTo>
                    <a:pt x="1" y="2070"/>
                  </a:lnTo>
                  <a:lnTo>
                    <a:pt x="2284" y="2070"/>
                  </a:lnTo>
                  <a:lnTo>
                    <a:pt x="2284" y="1838"/>
                  </a:lnTo>
                  <a:cubicBezTo>
                    <a:pt x="2284" y="1535"/>
                    <a:pt x="2427" y="1249"/>
                    <a:pt x="2659" y="1071"/>
                  </a:cubicBezTo>
                  <a:lnTo>
                    <a:pt x="2677" y="1053"/>
                  </a:lnTo>
                  <a:lnTo>
                    <a:pt x="2695" y="1035"/>
                  </a:lnTo>
                  <a:cubicBezTo>
                    <a:pt x="3016" y="803"/>
                    <a:pt x="3373" y="643"/>
                    <a:pt x="3748" y="518"/>
                  </a:cubicBezTo>
                  <a:cubicBezTo>
                    <a:pt x="3712" y="500"/>
                    <a:pt x="3694" y="464"/>
                    <a:pt x="3676" y="429"/>
                  </a:cubicBezTo>
                  <a:cubicBezTo>
                    <a:pt x="3426" y="286"/>
                    <a:pt x="3177" y="197"/>
                    <a:pt x="2909" y="125"/>
                  </a:cubicBezTo>
                  <a:cubicBezTo>
                    <a:pt x="2641" y="36"/>
                    <a:pt x="2356" y="0"/>
                    <a:pt x="2070" y="0"/>
                  </a:cubicBezTo>
                  <a:close/>
                </a:path>
              </a:pathLst>
            </a:custGeom>
            <a:solidFill>
              <a:srgbClr val="000000"/>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83" name="Google Shape;183;p21"/>
            <p:cNvSpPr/>
            <p:nvPr/>
          </p:nvSpPr>
          <p:spPr>
            <a:xfrm>
              <a:off x="5331300" y="3157025"/>
              <a:ext cx="103500" cy="51325"/>
            </a:xfrm>
            <a:custGeom>
              <a:rect b="b" l="l" r="r" t="t"/>
              <a:pathLst>
                <a:path extrusionOk="0" h="2053" w="4140">
                  <a:moveTo>
                    <a:pt x="2070" y="0"/>
                  </a:moveTo>
                  <a:cubicBezTo>
                    <a:pt x="1785" y="0"/>
                    <a:pt x="1499" y="36"/>
                    <a:pt x="1214" y="125"/>
                  </a:cubicBezTo>
                  <a:cubicBezTo>
                    <a:pt x="857" y="232"/>
                    <a:pt x="518" y="393"/>
                    <a:pt x="214" y="607"/>
                  </a:cubicBezTo>
                  <a:cubicBezTo>
                    <a:pt x="90" y="714"/>
                    <a:pt x="0" y="857"/>
                    <a:pt x="0" y="1035"/>
                  </a:cubicBezTo>
                  <a:lnTo>
                    <a:pt x="0" y="2052"/>
                  </a:lnTo>
                  <a:lnTo>
                    <a:pt x="4140" y="2052"/>
                  </a:lnTo>
                  <a:lnTo>
                    <a:pt x="4140" y="1035"/>
                  </a:lnTo>
                  <a:cubicBezTo>
                    <a:pt x="4140" y="857"/>
                    <a:pt x="4068" y="714"/>
                    <a:pt x="3944" y="607"/>
                  </a:cubicBezTo>
                  <a:cubicBezTo>
                    <a:pt x="3640" y="375"/>
                    <a:pt x="3283" y="214"/>
                    <a:pt x="2927" y="125"/>
                  </a:cubicBezTo>
                  <a:cubicBezTo>
                    <a:pt x="2641" y="54"/>
                    <a:pt x="2356" y="0"/>
                    <a:pt x="2070" y="0"/>
                  </a:cubicBezTo>
                  <a:close/>
                </a:path>
              </a:pathLst>
            </a:custGeom>
            <a:solidFill>
              <a:srgbClr val="000000"/>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84" name="Google Shape;184;p21"/>
            <p:cNvSpPr/>
            <p:nvPr/>
          </p:nvSpPr>
          <p:spPr>
            <a:xfrm>
              <a:off x="5357175" y="3098150"/>
              <a:ext cx="51750" cy="51750"/>
            </a:xfrm>
            <a:custGeom>
              <a:rect b="b" l="l" r="r" t="t"/>
              <a:pathLst>
                <a:path extrusionOk="0" h="2070" w="2070">
                  <a:moveTo>
                    <a:pt x="1035" y="0"/>
                  </a:moveTo>
                  <a:cubicBezTo>
                    <a:pt x="464" y="0"/>
                    <a:pt x="0" y="464"/>
                    <a:pt x="0" y="1035"/>
                  </a:cubicBezTo>
                  <a:cubicBezTo>
                    <a:pt x="0" y="1606"/>
                    <a:pt x="464" y="2070"/>
                    <a:pt x="1035" y="2070"/>
                  </a:cubicBezTo>
                  <a:cubicBezTo>
                    <a:pt x="1606" y="2070"/>
                    <a:pt x="2070" y="1606"/>
                    <a:pt x="2070" y="1035"/>
                  </a:cubicBezTo>
                  <a:cubicBezTo>
                    <a:pt x="2070" y="464"/>
                    <a:pt x="1606" y="0"/>
                    <a:pt x="1035" y="0"/>
                  </a:cubicBezTo>
                  <a:close/>
                </a:path>
              </a:pathLst>
            </a:custGeom>
            <a:solidFill>
              <a:srgbClr val="000000"/>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85" name="Google Shape;185;p21"/>
            <p:cNvSpPr/>
            <p:nvPr/>
          </p:nvSpPr>
          <p:spPr>
            <a:xfrm>
              <a:off x="5262600" y="2942475"/>
              <a:ext cx="241800" cy="119550"/>
            </a:xfrm>
            <a:custGeom>
              <a:rect b="b" l="l" r="r" t="t"/>
              <a:pathLst>
                <a:path extrusionOk="0" h="4782" w="9672">
                  <a:moveTo>
                    <a:pt x="7548" y="1195"/>
                  </a:moveTo>
                  <a:lnTo>
                    <a:pt x="7548" y="1463"/>
                  </a:lnTo>
                  <a:lnTo>
                    <a:pt x="1321" y="1463"/>
                  </a:lnTo>
                  <a:lnTo>
                    <a:pt x="1321" y="1195"/>
                  </a:lnTo>
                  <a:close/>
                  <a:moveTo>
                    <a:pt x="8333" y="1856"/>
                  </a:moveTo>
                  <a:lnTo>
                    <a:pt x="8333" y="2123"/>
                  </a:lnTo>
                  <a:lnTo>
                    <a:pt x="1321" y="2123"/>
                  </a:lnTo>
                  <a:lnTo>
                    <a:pt x="1321" y="1856"/>
                  </a:lnTo>
                  <a:close/>
                  <a:moveTo>
                    <a:pt x="6210" y="2534"/>
                  </a:moveTo>
                  <a:lnTo>
                    <a:pt x="6210" y="2783"/>
                  </a:lnTo>
                  <a:lnTo>
                    <a:pt x="1321" y="2783"/>
                  </a:lnTo>
                  <a:lnTo>
                    <a:pt x="1321" y="2534"/>
                  </a:lnTo>
                  <a:close/>
                  <a:moveTo>
                    <a:pt x="536" y="0"/>
                  </a:moveTo>
                  <a:cubicBezTo>
                    <a:pt x="233" y="0"/>
                    <a:pt x="1" y="232"/>
                    <a:pt x="1" y="535"/>
                  </a:cubicBezTo>
                  <a:lnTo>
                    <a:pt x="1" y="3461"/>
                  </a:lnTo>
                  <a:cubicBezTo>
                    <a:pt x="1" y="3765"/>
                    <a:pt x="233" y="3997"/>
                    <a:pt x="536" y="3997"/>
                  </a:cubicBezTo>
                  <a:lnTo>
                    <a:pt x="2481" y="3997"/>
                  </a:lnTo>
                  <a:lnTo>
                    <a:pt x="2481" y="4782"/>
                  </a:lnTo>
                  <a:lnTo>
                    <a:pt x="3319" y="3997"/>
                  </a:lnTo>
                  <a:lnTo>
                    <a:pt x="4229" y="3997"/>
                  </a:lnTo>
                  <a:lnTo>
                    <a:pt x="4747" y="4782"/>
                  </a:lnTo>
                  <a:lnTo>
                    <a:pt x="5228" y="3997"/>
                  </a:lnTo>
                  <a:lnTo>
                    <a:pt x="6174" y="3997"/>
                  </a:lnTo>
                  <a:lnTo>
                    <a:pt x="7013" y="4782"/>
                  </a:lnTo>
                  <a:lnTo>
                    <a:pt x="7013" y="3997"/>
                  </a:lnTo>
                  <a:lnTo>
                    <a:pt x="9136" y="3997"/>
                  </a:lnTo>
                  <a:cubicBezTo>
                    <a:pt x="9439" y="3997"/>
                    <a:pt x="9671" y="3765"/>
                    <a:pt x="9671" y="3461"/>
                  </a:cubicBezTo>
                  <a:lnTo>
                    <a:pt x="9671" y="535"/>
                  </a:lnTo>
                  <a:cubicBezTo>
                    <a:pt x="9671" y="232"/>
                    <a:pt x="9439" y="0"/>
                    <a:pt x="9136" y="0"/>
                  </a:cubicBezTo>
                  <a:close/>
                </a:path>
              </a:pathLst>
            </a:custGeom>
            <a:solidFill>
              <a:srgbClr val="000000"/>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grpSp>
      <p:pic>
        <p:nvPicPr>
          <p:cNvPr id="186" name="Google Shape;186;p21"/>
          <p:cNvPicPr preferRelativeResize="0"/>
          <p:nvPr/>
        </p:nvPicPr>
        <p:blipFill>
          <a:blip r:embed="rId4">
            <a:alphaModFix/>
          </a:blip>
          <a:stretch>
            <a:fillRect/>
          </a:stretch>
        </p:blipFill>
        <p:spPr>
          <a:xfrm>
            <a:off x="2361413" y="2874263"/>
            <a:ext cx="616700" cy="616700"/>
          </a:xfrm>
          <a:prstGeom prst="rect">
            <a:avLst/>
          </a:prstGeom>
          <a:noFill/>
          <a:ln>
            <a:noFill/>
          </a:ln>
        </p:spPr>
      </p:pic>
      <p:pic>
        <p:nvPicPr>
          <p:cNvPr id="187" name="Google Shape;187;p21"/>
          <p:cNvPicPr preferRelativeResize="0"/>
          <p:nvPr/>
        </p:nvPicPr>
        <p:blipFill>
          <a:blip r:embed="rId5">
            <a:alphaModFix/>
          </a:blip>
          <a:stretch>
            <a:fillRect/>
          </a:stretch>
        </p:blipFill>
        <p:spPr>
          <a:xfrm>
            <a:off x="3490725" y="2131225"/>
            <a:ext cx="819250" cy="302138"/>
          </a:xfrm>
          <a:prstGeom prst="rect">
            <a:avLst/>
          </a:prstGeom>
          <a:noFill/>
          <a:ln>
            <a:noFill/>
          </a:ln>
        </p:spPr>
      </p:pic>
      <p:pic>
        <p:nvPicPr>
          <p:cNvPr id="188" name="Google Shape;188;p21"/>
          <p:cNvPicPr preferRelativeResize="0"/>
          <p:nvPr/>
        </p:nvPicPr>
        <p:blipFill>
          <a:blip r:embed="rId6">
            <a:alphaModFix/>
          </a:blip>
          <a:stretch>
            <a:fillRect/>
          </a:stretch>
        </p:blipFill>
        <p:spPr>
          <a:xfrm>
            <a:off x="4787825" y="2961164"/>
            <a:ext cx="679034" cy="616700"/>
          </a:xfrm>
          <a:prstGeom prst="rect">
            <a:avLst/>
          </a:prstGeom>
          <a:noFill/>
          <a:ln>
            <a:noFill/>
          </a:ln>
        </p:spPr>
      </p:pic>
      <p:sp>
        <p:nvSpPr>
          <p:cNvPr id="189" name="Google Shape;189;p21"/>
          <p:cNvSpPr txBox="1"/>
          <p:nvPr/>
        </p:nvSpPr>
        <p:spPr>
          <a:xfrm>
            <a:off x="5983825" y="799725"/>
            <a:ext cx="30000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100"/>
          </a:p>
        </p:txBody>
      </p:sp>
      <p:sp>
        <p:nvSpPr>
          <p:cNvPr id="190" name="Google Shape;190;p21"/>
          <p:cNvSpPr txBox="1"/>
          <p:nvPr/>
        </p:nvSpPr>
        <p:spPr>
          <a:xfrm>
            <a:off x="7352700" y="1867750"/>
            <a:ext cx="616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Oswald"/>
                <a:ea typeface="Oswald"/>
                <a:cs typeface="Oswald"/>
                <a:sym typeface="Oswald"/>
              </a:rPr>
              <a:t>NLP</a:t>
            </a:r>
            <a:endParaRPr b="1">
              <a:latin typeface="Oswald"/>
              <a:ea typeface="Oswald"/>
              <a:cs typeface="Oswald"/>
              <a:sym typeface="Oswald"/>
            </a:endParaRPr>
          </a:p>
        </p:txBody>
      </p:sp>
      <p:sp>
        <p:nvSpPr>
          <p:cNvPr id="191" name="Google Shape;191;p21"/>
          <p:cNvSpPr txBox="1"/>
          <p:nvPr/>
        </p:nvSpPr>
        <p:spPr>
          <a:xfrm>
            <a:off x="6316475" y="2140800"/>
            <a:ext cx="2254500" cy="523200"/>
          </a:xfrm>
          <a:prstGeom prst="rect">
            <a:avLst/>
          </a:prstGeom>
          <a:noFill/>
          <a:ln>
            <a:noFill/>
          </a:ln>
        </p:spPr>
        <p:txBody>
          <a:bodyPr anchorCtr="0" anchor="t" bIns="91425" lIns="91425" spcFirstLastPara="1" rIns="91425" wrap="square" tIns="91425">
            <a:spAutoFit/>
          </a:bodyPr>
          <a:lstStyle/>
          <a:p>
            <a:pPr indent="0" lvl="0" marL="914400" rtl="0" algn="l">
              <a:spcBef>
                <a:spcPts val="0"/>
              </a:spcBef>
              <a:spcAft>
                <a:spcPts val="0"/>
              </a:spcAft>
              <a:buNone/>
            </a:pPr>
            <a:r>
              <a:rPr lang="en" sz="1100">
                <a:latin typeface="Oswald Light"/>
                <a:ea typeface="Oswald Light"/>
                <a:cs typeface="Oswald Light"/>
                <a:sym typeface="Oswald Light"/>
              </a:rPr>
              <a:t>Encode both text and non-text </a:t>
            </a:r>
            <a:endParaRPr>
              <a:latin typeface="Oswald Light"/>
              <a:ea typeface="Oswald Light"/>
              <a:cs typeface="Oswald Light"/>
              <a:sym typeface="Oswald Light"/>
            </a:endParaRPr>
          </a:p>
        </p:txBody>
      </p:sp>
      <p:pic>
        <p:nvPicPr>
          <p:cNvPr id="192" name="Google Shape;192;p21"/>
          <p:cNvPicPr preferRelativeResize="0"/>
          <p:nvPr/>
        </p:nvPicPr>
        <p:blipFill>
          <a:blip r:embed="rId7">
            <a:alphaModFix/>
          </a:blip>
          <a:stretch>
            <a:fillRect/>
          </a:stretch>
        </p:blipFill>
        <p:spPr>
          <a:xfrm>
            <a:off x="7236275" y="3007925"/>
            <a:ext cx="733223" cy="5232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22"/>
          <p:cNvSpPr txBox="1"/>
          <p:nvPr>
            <p:ph type="title"/>
          </p:nvPr>
        </p:nvSpPr>
        <p:spPr>
          <a:xfrm>
            <a:off x="671250" y="2141250"/>
            <a:ext cx="7852200" cy="8610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How We Did It:</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400050" lvl="0" marL="457200" rtl="0" algn="l">
              <a:spcBef>
                <a:spcPts val="0"/>
              </a:spcBef>
              <a:spcAft>
                <a:spcPts val="0"/>
              </a:spcAft>
              <a:buSzPct val="100000"/>
              <a:buAutoNum type="arabicPeriod"/>
            </a:pPr>
            <a:r>
              <a:rPr lang="en"/>
              <a:t>Data Exploration</a:t>
            </a:r>
            <a:endParaRPr/>
          </a:p>
        </p:txBody>
      </p:sp>
      <p:sp>
        <p:nvSpPr>
          <p:cNvPr id="203" name="Google Shape;203;p2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61950" lvl="0" marL="457200" rtl="0" algn="l">
              <a:spcBef>
                <a:spcPts val="0"/>
              </a:spcBef>
              <a:spcAft>
                <a:spcPts val="0"/>
              </a:spcAft>
              <a:buClr>
                <a:schemeClr val="dk1"/>
              </a:buClr>
              <a:buSzPts val="2100"/>
              <a:buFont typeface="Oswald"/>
              <a:buChar char="●"/>
            </a:pPr>
            <a:r>
              <a:rPr lang="en" sz="2100">
                <a:solidFill>
                  <a:schemeClr val="dk1"/>
                </a:solidFill>
                <a:latin typeface="Oswald"/>
                <a:ea typeface="Oswald"/>
                <a:cs typeface="Oswald"/>
                <a:sym typeface="Oswald"/>
              </a:rPr>
              <a:t>Figuring out the number of unique values, types of each feature, etc.</a:t>
            </a:r>
            <a:endParaRPr sz="2100">
              <a:solidFill>
                <a:schemeClr val="dk1"/>
              </a:solidFill>
              <a:latin typeface="Oswald"/>
              <a:ea typeface="Oswald"/>
              <a:cs typeface="Oswald"/>
              <a:sym typeface="Oswald"/>
            </a:endParaRPr>
          </a:p>
          <a:p>
            <a:pPr indent="-361950" lvl="0" marL="457200" rtl="0" algn="l">
              <a:spcBef>
                <a:spcPts val="0"/>
              </a:spcBef>
              <a:spcAft>
                <a:spcPts val="0"/>
              </a:spcAft>
              <a:buClr>
                <a:schemeClr val="dk1"/>
              </a:buClr>
              <a:buSzPts val="2100"/>
              <a:buFont typeface="Oswald"/>
              <a:buChar char="●"/>
            </a:pPr>
            <a:r>
              <a:rPr lang="en" sz="2100">
                <a:solidFill>
                  <a:schemeClr val="dk1"/>
                </a:solidFill>
                <a:latin typeface="Oswald"/>
                <a:ea typeface="Oswald"/>
                <a:cs typeface="Oswald"/>
                <a:sym typeface="Oswald"/>
              </a:rPr>
              <a:t>Compare and contrast data from paperswithcode and UCI ML repository</a:t>
            </a:r>
            <a:endParaRPr sz="2100">
              <a:solidFill>
                <a:schemeClr val="dk1"/>
              </a:solidFill>
              <a:latin typeface="Oswald"/>
              <a:ea typeface="Oswald"/>
              <a:cs typeface="Oswald"/>
              <a:sym typeface="Oswald"/>
            </a:endParaRPr>
          </a:p>
          <a:p>
            <a:pPr indent="-361950" lvl="0" marL="457200" rtl="0" algn="l">
              <a:spcBef>
                <a:spcPts val="0"/>
              </a:spcBef>
              <a:spcAft>
                <a:spcPts val="0"/>
              </a:spcAft>
              <a:buClr>
                <a:schemeClr val="dk1"/>
              </a:buClr>
              <a:buSzPts val="2100"/>
              <a:buFont typeface="Oswald"/>
              <a:buChar char="●"/>
            </a:pPr>
            <a:r>
              <a:rPr lang="en" sz="2100">
                <a:solidFill>
                  <a:schemeClr val="dk1"/>
                </a:solidFill>
                <a:latin typeface="Oswald"/>
                <a:ea typeface="Oswald"/>
                <a:cs typeface="Oswald"/>
                <a:sym typeface="Oswald"/>
              </a:rPr>
              <a:t>Feature selection </a:t>
            </a:r>
            <a:endParaRPr sz="2100">
              <a:solidFill>
                <a:schemeClr val="dk1"/>
              </a:solidFill>
              <a:latin typeface="Oswald"/>
              <a:ea typeface="Oswald"/>
              <a:cs typeface="Oswald"/>
              <a:sym typeface="Oswald"/>
            </a:endParaRPr>
          </a:p>
        </p:txBody>
      </p:sp>
      <p:pic>
        <p:nvPicPr>
          <p:cNvPr id="204" name="Google Shape;204;p23"/>
          <p:cNvPicPr preferRelativeResize="0"/>
          <p:nvPr/>
        </p:nvPicPr>
        <p:blipFill>
          <a:blip r:embed="rId3">
            <a:alphaModFix/>
          </a:blip>
          <a:stretch>
            <a:fillRect/>
          </a:stretch>
        </p:blipFill>
        <p:spPr>
          <a:xfrm>
            <a:off x="2358900" y="2642150"/>
            <a:ext cx="3990975" cy="20002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2. Data Preprocessing </a:t>
            </a:r>
            <a:endParaRPr/>
          </a:p>
        </p:txBody>
      </p:sp>
      <p:sp>
        <p:nvSpPr>
          <p:cNvPr id="210" name="Google Shape;210;p2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61950" lvl="0" marL="457200" rtl="0" algn="l">
              <a:spcBef>
                <a:spcPts val="0"/>
              </a:spcBef>
              <a:spcAft>
                <a:spcPts val="0"/>
              </a:spcAft>
              <a:buClr>
                <a:schemeClr val="dk1"/>
              </a:buClr>
              <a:buSzPts val="2100"/>
              <a:buFont typeface="Oswald"/>
              <a:buChar char="●"/>
            </a:pPr>
            <a:r>
              <a:rPr lang="en" sz="2100">
                <a:solidFill>
                  <a:schemeClr val="dk1"/>
                </a:solidFill>
                <a:latin typeface="Oswald"/>
                <a:ea typeface="Oswald"/>
                <a:cs typeface="Oswald"/>
                <a:sym typeface="Oswald"/>
              </a:rPr>
              <a:t>Non-Text: Label Encoding &amp; Target Encoding</a:t>
            </a:r>
            <a:endParaRPr sz="2100">
              <a:solidFill>
                <a:schemeClr val="dk1"/>
              </a:solidFill>
              <a:latin typeface="Oswald"/>
              <a:ea typeface="Oswald"/>
              <a:cs typeface="Oswald"/>
              <a:sym typeface="Oswald"/>
            </a:endParaRPr>
          </a:p>
          <a:p>
            <a:pPr indent="-361950" lvl="0" marL="457200" rtl="0" algn="l">
              <a:spcBef>
                <a:spcPts val="0"/>
              </a:spcBef>
              <a:spcAft>
                <a:spcPts val="0"/>
              </a:spcAft>
              <a:buClr>
                <a:schemeClr val="dk1"/>
              </a:buClr>
              <a:buSzPts val="2100"/>
              <a:buFont typeface="Oswald"/>
              <a:buChar char="●"/>
            </a:pPr>
            <a:r>
              <a:rPr lang="en" sz="2100">
                <a:solidFill>
                  <a:schemeClr val="dk1"/>
                </a:solidFill>
                <a:latin typeface="Oswald"/>
                <a:ea typeface="Oswald"/>
                <a:cs typeface="Oswald"/>
                <a:sym typeface="Oswald"/>
              </a:rPr>
              <a:t>Cleaning text by removing stopwords, lemmatizing tokens, etc.</a:t>
            </a:r>
            <a:endParaRPr sz="2100">
              <a:solidFill>
                <a:schemeClr val="dk1"/>
              </a:solidFill>
              <a:latin typeface="Oswald"/>
              <a:ea typeface="Oswald"/>
              <a:cs typeface="Oswald"/>
              <a:sym typeface="Oswald"/>
            </a:endParaRPr>
          </a:p>
          <a:p>
            <a:pPr indent="-361950" lvl="0" marL="457200" rtl="0" algn="l">
              <a:spcBef>
                <a:spcPts val="0"/>
              </a:spcBef>
              <a:spcAft>
                <a:spcPts val="0"/>
              </a:spcAft>
              <a:buClr>
                <a:schemeClr val="dk1"/>
              </a:buClr>
              <a:buSzPts val="2100"/>
              <a:buFont typeface="Oswald"/>
              <a:buChar char="●"/>
            </a:pPr>
            <a:r>
              <a:rPr lang="en" sz="2100">
                <a:solidFill>
                  <a:schemeClr val="dk1"/>
                </a:solidFill>
                <a:latin typeface="Oswald"/>
                <a:ea typeface="Oswald"/>
                <a:cs typeface="Oswald"/>
                <a:sym typeface="Oswald"/>
              </a:rPr>
              <a:t>Text Clustering</a:t>
            </a:r>
            <a:endParaRPr sz="2100">
              <a:solidFill>
                <a:schemeClr val="dk1"/>
              </a:solidFill>
              <a:latin typeface="Oswald"/>
              <a:ea typeface="Oswald"/>
              <a:cs typeface="Oswald"/>
              <a:sym typeface="Oswald"/>
            </a:endParaRPr>
          </a:p>
          <a:p>
            <a:pPr indent="457200" lvl="0" marL="0" rtl="0" algn="l">
              <a:spcBef>
                <a:spcPts val="1200"/>
              </a:spcBef>
              <a:spcAft>
                <a:spcPts val="0"/>
              </a:spcAft>
              <a:buNone/>
            </a:pPr>
            <a:r>
              <a:rPr lang="en" sz="2100" u="sng">
                <a:solidFill>
                  <a:schemeClr val="lt2"/>
                </a:solidFill>
                <a:latin typeface="Oswald"/>
                <a:ea typeface="Oswald"/>
                <a:cs typeface="Oswald"/>
                <a:sym typeface="Oswald"/>
              </a:rPr>
              <a:t>Before:</a:t>
            </a:r>
            <a:endParaRPr sz="2100" u="sng">
              <a:solidFill>
                <a:schemeClr val="lt2"/>
              </a:solidFill>
              <a:latin typeface="Oswald"/>
              <a:ea typeface="Oswald"/>
              <a:cs typeface="Oswald"/>
              <a:sym typeface="Oswald"/>
            </a:endParaRPr>
          </a:p>
          <a:p>
            <a:pPr indent="0" lvl="0" marL="0" rtl="0" algn="l">
              <a:spcBef>
                <a:spcPts val="1200"/>
              </a:spcBef>
              <a:spcAft>
                <a:spcPts val="0"/>
              </a:spcAft>
              <a:buNone/>
            </a:pPr>
            <a:r>
              <a:t/>
            </a:r>
            <a:endParaRPr>
              <a:latin typeface="Oswald"/>
              <a:ea typeface="Oswald"/>
              <a:cs typeface="Oswald"/>
              <a:sym typeface="Oswald"/>
            </a:endParaRPr>
          </a:p>
          <a:p>
            <a:pPr indent="457200" lvl="0" marL="0" rtl="0" algn="l">
              <a:spcBef>
                <a:spcPts val="1200"/>
              </a:spcBef>
              <a:spcAft>
                <a:spcPts val="1200"/>
              </a:spcAft>
              <a:buNone/>
            </a:pPr>
            <a:r>
              <a:rPr lang="en" sz="2100" u="sng">
                <a:solidFill>
                  <a:schemeClr val="lt2"/>
                </a:solidFill>
                <a:latin typeface="Oswald"/>
                <a:ea typeface="Oswald"/>
                <a:cs typeface="Oswald"/>
                <a:sym typeface="Oswald"/>
              </a:rPr>
              <a:t>After:</a:t>
            </a:r>
            <a:endParaRPr sz="2100" u="sng">
              <a:solidFill>
                <a:schemeClr val="lt2"/>
              </a:solidFill>
              <a:latin typeface="Oswald"/>
              <a:ea typeface="Oswald"/>
              <a:cs typeface="Oswald"/>
              <a:sym typeface="Oswald"/>
            </a:endParaRPr>
          </a:p>
        </p:txBody>
      </p:sp>
      <p:pic>
        <p:nvPicPr>
          <p:cNvPr id="211" name="Google Shape;211;p24"/>
          <p:cNvPicPr preferRelativeResize="0"/>
          <p:nvPr/>
        </p:nvPicPr>
        <p:blipFill>
          <a:blip r:embed="rId3">
            <a:alphaModFix/>
          </a:blip>
          <a:stretch>
            <a:fillRect/>
          </a:stretch>
        </p:blipFill>
        <p:spPr>
          <a:xfrm>
            <a:off x="1723350" y="3573425"/>
            <a:ext cx="6118626" cy="1359675"/>
          </a:xfrm>
          <a:prstGeom prst="rect">
            <a:avLst/>
          </a:prstGeom>
          <a:noFill/>
          <a:ln>
            <a:noFill/>
          </a:ln>
        </p:spPr>
      </p:pic>
      <p:pic>
        <p:nvPicPr>
          <p:cNvPr id="212" name="Google Shape;212;p24"/>
          <p:cNvPicPr preferRelativeResize="0"/>
          <p:nvPr/>
        </p:nvPicPr>
        <p:blipFill>
          <a:blip r:embed="rId4">
            <a:alphaModFix/>
          </a:blip>
          <a:stretch>
            <a:fillRect/>
          </a:stretch>
        </p:blipFill>
        <p:spPr>
          <a:xfrm>
            <a:off x="1940625" y="2463650"/>
            <a:ext cx="5901349" cy="431949"/>
          </a:xfrm>
          <a:prstGeom prst="rect">
            <a:avLst/>
          </a:prstGeom>
          <a:noFill/>
          <a:ln>
            <a:noFill/>
          </a:ln>
        </p:spPr>
      </p:pic>
      <p:pic>
        <p:nvPicPr>
          <p:cNvPr id="213" name="Google Shape;213;p24"/>
          <p:cNvPicPr preferRelativeResize="0"/>
          <p:nvPr/>
        </p:nvPicPr>
        <p:blipFill>
          <a:blip r:embed="rId5">
            <a:alphaModFix/>
          </a:blip>
          <a:stretch>
            <a:fillRect/>
          </a:stretch>
        </p:blipFill>
        <p:spPr>
          <a:xfrm>
            <a:off x="1940625" y="2895589"/>
            <a:ext cx="5901349" cy="51316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3</a:t>
            </a:r>
            <a:r>
              <a:rPr lang="en"/>
              <a:t>. Training and Testing</a:t>
            </a:r>
            <a:endParaRPr/>
          </a:p>
          <a:p>
            <a:pPr indent="0" lvl="0" marL="0" rtl="0" algn="l">
              <a:spcBef>
                <a:spcPts val="0"/>
              </a:spcBef>
              <a:spcAft>
                <a:spcPts val="0"/>
              </a:spcAft>
              <a:buNone/>
            </a:pPr>
            <a:r>
              <a:t/>
            </a:r>
            <a:endParaRPr/>
          </a:p>
        </p:txBody>
      </p:sp>
      <p:sp>
        <p:nvSpPr>
          <p:cNvPr id="219" name="Google Shape;219;p25"/>
          <p:cNvSpPr txBox="1"/>
          <p:nvPr>
            <p:ph idx="1" type="body"/>
          </p:nvPr>
        </p:nvSpPr>
        <p:spPr>
          <a:xfrm>
            <a:off x="311700" y="1152475"/>
            <a:ext cx="42603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100" u="sng">
                <a:solidFill>
                  <a:schemeClr val="lt2"/>
                </a:solidFill>
                <a:latin typeface="Oswald"/>
                <a:ea typeface="Oswald"/>
                <a:cs typeface="Oswald"/>
                <a:sym typeface="Oswald"/>
              </a:rPr>
              <a:t>Training Fe</a:t>
            </a:r>
            <a:r>
              <a:rPr lang="en" sz="2100" u="sng">
                <a:solidFill>
                  <a:schemeClr val="lt2"/>
                </a:solidFill>
                <a:latin typeface="Oswald"/>
                <a:ea typeface="Oswald"/>
                <a:cs typeface="Oswald"/>
                <a:sym typeface="Oswald"/>
              </a:rPr>
              <a:t>atures</a:t>
            </a:r>
            <a:r>
              <a:rPr lang="en" sz="2100">
                <a:solidFill>
                  <a:schemeClr val="lt2"/>
                </a:solidFill>
                <a:latin typeface="Oswald"/>
                <a:ea typeface="Oswald"/>
                <a:cs typeface="Oswald"/>
                <a:sym typeface="Oswald"/>
              </a:rPr>
              <a:t>:</a:t>
            </a:r>
            <a:r>
              <a:rPr lang="en" sz="2100">
                <a:solidFill>
                  <a:schemeClr val="dk1"/>
                </a:solidFill>
                <a:latin typeface="Oswald"/>
                <a:ea typeface="Oswald"/>
                <a:cs typeface="Oswald"/>
                <a:sym typeface="Oswald"/>
              </a:rPr>
              <a:t> </a:t>
            </a:r>
            <a:endParaRPr sz="2100">
              <a:solidFill>
                <a:schemeClr val="dk1"/>
              </a:solidFill>
              <a:latin typeface="Oswald"/>
              <a:ea typeface="Oswald"/>
              <a:cs typeface="Oswald"/>
              <a:sym typeface="Oswald"/>
            </a:endParaRPr>
          </a:p>
          <a:p>
            <a:pPr indent="-361950" lvl="0" marL="914400" rtl="0" algn="l">
              <a:spcBef>
                <a:spcPts val="1200"/>
              </a:spcBef>
              <a:spcAft>
                <a:spcPts val="0"/>
              </a:spcAft>
              <a:buClr>
                <a:schemeClr val="dk1"/>
              </a:buClr>
              <a:buSzPts val="2100"/>
              <a:buFont typeface="Oswald"/>
              <a:buAutoNum type="arabicPeriod"/>
            </a:pPr>
            <a:r>
              <a:rPr lang="en" sz="2100">
                <a:solidFill>
                  <a:schemeClr val="dk1"/>
                </a:solidFill>
                <a:latin typeface="Oswald"/>
                <a:ea typeface="Oswald"/>
                <a:cs typeface="Oswald"/>
                <a:sym typeface="Oswald"/>
              </a:rPr>
              <a:t>I</a:t>
            </a:r>
            <a:r>
              <a:rPr lang="en" sz="2100">
                <a:solidFill>
                  <a:schemeClr val="dk1"/>
                </a:solidFill>
                <a:latin typeface="Oswald"/>
                <a:ea typeface="Oswald"/>
                <a:cs typeface="Oswald"/>
                <a:sym typeface="Oswald"/>
              </a:rPr>
              <a:t>ntroduced_date</a:t>
            </a:r>
            <a:endParaRPr sz="2100">
              <a:solidFill>
                <a:schemeClr val="dk1"/>
              </a:solidFill>
              <a:latin typeface="Oswald"/>
              <a:ea typeface="Oswald"/>
              <a:cs typeface="Oswald"/>
              <a:sym typeface="Oswald"/>
            </a:endParaRPr>
          </a:p>
          <a:p>
            <a:pPr indent="-361950" lvl="0" marL="914400" rtl="0" algn="l">
              <a:spcBef>
                <a:spcPts val="0"/>
              </a:spcBef>
              <a:spcAft>
                <a:spcPts val="0"/>
              </a:spcAft>
              <a:buClr>
                <a:schemeClr val="dk1"/>
              </a:buClr>
              <a:buSzPts val="2100"/>
              <a:buFont typeface="Oswald"/>
              <a:buAutoNum type="arabicPeriod"/>
            </a:pPr>
            <a:r>
              <a:rPr lang="en" sz="2100">
                <a:solidFill>
                  <a:schemeClr val="dk1"/>
                </a:solidFill>
                <a:latin typeface="Oswald"/>
                <a:ea typeface="Oswald"/>
                <a:cs typeface="Oswald"/>
                <a:sym typeface="Oswald"/>
              </a:rPr>
              <a:t>Modalities</a:t>
            </a:r>
            <a:endParaRPr sz="2100">
              <a:solidFill>
                <a:schemeClr val="dk1"/>
              </a:solidFill>
              <a:latin typeface="Oswald"/>
              <a:ea typeface="Oswald"/>
              <a:cs typeface="Oswald"/>
              <a:sym typeface="Oswald"/>
            </a:endParaRPr>
          </a:p>
          <a:p>
            <a:pPr indent="-361950" lvl="0" marL="914400" rtl="0" algn="l">
              <a:spcBef>
                <a:spcPts val="0"/>
              </a:spcBef>
              <a:spcAft>
                <a:spcPts val="0"/>
              </a:spcAft>
              <a:buClr>
                <a:schemeClr val="dk1"/>
              </a:buClr>
              <a:buSzPts val="2100"/>
              <a:buFont typeface="Oswald"/>
              <a:buAutoNum type="arabicPeriod"/>
            </a:pPr>
            <a:r>
              <a:rPr lang="en" sz="2100">
                <a:solidFill>
                  <a:schemeClr val="dk1"/>
                </a:solidFill>
                <a:latin typeface="Oswald"/>
                <a:ea typeface="Oswald"/>
                <a:cs typeface="Oswald"/>
                <a:sym typeface="Oswald"/>
              </a:rPr>
              <a:t>Languages</a:t>
            </a:r>
            <a:endParaRPr sz="2100">
              <a:solidFill>
                <a:schemeClr val="dk1"/>
              </a:solidFill>
              <a:latin typeface="Oswald"/>
              <a:ea typeface="Oswald"/>
              <a:cs typeface="Oswald"/>
              <a:sym typeface="Oswald"/>
            </a:endParaRPr>
          </a:p>
          <a:p>
            <a:pPr indent="-361950" lvl="0" marL="914400" rtl="0" algn="l">
              <a:spcBef>
                <a:spcPts val="0"/>
              </a:spcBef>
              <a:spcAft>
                <a:spcPts val="0"/>
              </a:spcAft>
              <a:buClr>
                <a:schemeClr val="dk1"/>
              </a:buClr>
              <a:buSzPts val="2100"/>
              <a:buFont typeface="Oswald"/>
              <a:buAutoNum type="arabicPeriod"/>
            </a:pPr>
            <a:r>
              <a:rPr lang="en" sz="2100">
                <a:solidFill>
                  <a:schemeClr val="dk1"/>
                </a:solidFill>
                <a:latin typeface="Oswald"/>
                <a:ea typeface="Oswald"/>
                <a:cs typeface="Oswald"/>
                <a:sym typeface="Oswald"/>
              </a:rPr>
              <a:t>Group </a:t>
            </a:r>
            <a:r>
              <a:rPr lang="en" sz="1400">
                <a:solidFill>
                  <a:schemeClr val="dk1"/>
                </a:solidFill>
                <a:latin typeface="Oswald"/>
                <a:ea typeface="Oswald"/>
                <a:cs typeface="Oswald"/>
                <a:sym typeface="Oswald"/>
              </a:rPr>
              <a:t>(keywords: description &amp;  paper_title)</a:t>
            </a:r>
            <a:endParaRPr sz="1900">
              <a:solidFill>
                <a:schemeClr val="lt2"/>
              </a:solidFill>
              <a:latin typeface="Oswald"/>
              <a:ea typeface="Oswald"/>
              <a:cs typeface="Oswald"/>
              <a:sym typeface="Oswald"/>
            </a:endParaRPr>
          </a:p>
          <a:p>
            <a:pPr indent="0" lvl="0" marL="0" rtl="0" algn="l">
              <a:spcBef>
                <a:spcPts val="1200"/>
              </a:spcBef>
              <a:spcAft>
                <a:spcPts val="0"/>
              </a:spcAft>
              <a:buNone/>
            </a:pPr>
            <a:r>
              <a:t/>
            </a:r>
            <a:endParaRPr sz="2100" u="sng">
              <a:solidFill>
                <a:schemeClr val="lt2"/>
              </a:solidFill>
              <a:latin typeface="Oswald"/>
              <a:ea typeface="Oswald"/>
              <a:cs typeface="Oswald"/>
              <a:sym typeface="Oswald"/>
            </a:endParaRPr>
          </a:p>
          <a:p>
            <a:pPr indent="0" lvl="0" marL="0" rtl="0" algn="l">
              <a:spcBef>
                <a:spcPts val="1200"/>
              </a:spcBef>
              <a:spcAft>
                <a:spcPts val="1200"/>
              </a:spcAft>
              <a:buNone/>
            </a:pPr>
            <a:r>
              <a:rPr lang="en" sz="2100" u="sng">
                <a:solidFill>
                  <a:schemeClr val="lt2"/>
                </a:solidFill>
                <a:latin typeface="Oswald"/>
                <a:ea typeface="Oswald"/>
                <a:cs typeface="Oswald"/>
                <a:sym typeface="Oswald"/>
              </a:rPr>
              <a:t>Target</a:t>
            </a:r>
            <a:r>
              <a:rPr lang="en" sz="2100">
                <a:solidFill>
                  <a:schemeClr val="lt2"/>
                </a:solidFill>
                <a:latin typeface="Oswald"/>
                <a:ea typeface="Oswald"/>
                <a:cs typeface="Oswald"/>
                <a:sym typeface="Oswald"/>
              </a:rPr>
              <a:t>: </a:t>
            </a:r>
            <a:r>
              <a:rPr lang="en" sz="2100">
                <a:solidFill>
                  <a:schemeClr val="dk1"/>
                </a:solidFill>
                <a:latin typeface="Oswald"/>
                <a:ea typeface="Oswald"/>
                <a:cs typeface="Oswald"/>
                <a:sym typeface="Oswald"/>
              </a:rPr>
              <a:t>similar_dataset</a:t>
            </a:r>
            <a:endParaRPr sz="2100">
              <a:solidFill>
                <a:schemeClr val="dk1"/>
              </a:solidFill>
              <a:latin typeface="Oswald"/>
              <a:ea typeface="Oswald"/>
              <a:cs typeface="Oswald"/>
              <a:sym typeface="Oswald"/>
            </a:endParaRPr>
          </a:p>
        </p:txBody>
      </p:sp>
      <p:pic>
        <p:nvPicPr>
          <p:cNvPr id="220" name="Google Shape;220;p25"/>
          <p:cNvPicPr preferRelativeResize="0"/>
          <p:nvPr/>
        </p:nvPicPr>
        <p:blipFill>
          <a:blip r:embed="rId3">
            <a:alphaModFix/>
          </a:blip>
          <a:stretch>
            <a:fillRect/>
          </a:stretch>
        </p:blipFill>
        <p:spPr>
          <a:xfrm>
            <a:off x="5227025" y="3320525"/>
            <a:ext cx="2357775" cy="1585400"/>
          </a:xfrm>
          <a:prstGeom prst="rect">
            <a:avLst/>
          </a:prstGeom>
          <a:noFill/>
          <a:ln>
            <a:noFill/>
          </a:ln>
        </p:spPr>
      </p:pic>
      <p:sp>
        <p:nvSpPr>
          <p:cNvPr id="221" name="Google Shape;221;p25"/>
          <p:cNvSpPr txBox="1"/>
          <p:nvPr/>
        </p:nvSpPr>
        <p:spPr>
          <a:xfrm>
            <a:off x="4688863" y="1017725"/>
            <a:ext cx="3434100" cy="2302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2100" u="sng">
                <a:solidFill>
                  <a:schemeClr val="lt2"/>
                </a:solidFill>
                <a:latin typeface="Oswald"/>
                <a:ea typeface="Oswald"/>
                <a:cs typeface="Oswald"/>
                <a:sym typeface="Oswald"/>
              </a:rPr>
              <a:t>Models</a:t>
            </a:r>
            <a:r>
              <a:rPr lang="en" sz="2100">
                <a:solidFill>
                  <a:schemeClr val="lt2"/>
                </a:solidFill>
                <a:latin typeface="Oswald"/>
                <a:ea typeface="Oswald"/>
                <a:cs typeface="Oswald"/>
                <a:sym typeface="Oswald"/>
              </a:rPr>
              <a:t>:</a:t>
            </a:r>
            <a:r>
              <a:rPr lang="en" sz="2100">
                <a:solidFill>
                  <a:schemeClr val="dk1"/>
                </a:solidFill>
                <a:latin typeface="Oswald"/>
                <a:ea typeface="Oswald"/>
                <a:cs typeface="Oswald"/>
                <a:sym typeface="Oswald"/>
              </a:rPr>
              <a:t> </a:t>
            </a:r>
            <a:endParaRPr sz="2100">
              <a:solidFill>
                <a:schemeClr val="dk1"/>
              </a:solidFill>
              <a:latin typeface="Oswald"/>
              <a:ea typeface="Oswald"/>
              <a:cs typeface="Oswald"/>
              <a:sym typeface="Oswald"/>
            </a:endParaRPr>
          </a:p>
          <a:p>
            <a:pPr indent="-361950" lvl="0" marL="914400" rtl="0" algn="l">
              <a:lnSpc>
                <a:spcPct val="115000"/>
              </a:lnSpc>
              <a:spcBef>
                <a:spcPts val="1200"/>
              </a:spcBef>
              <a:spcAft>
                <a:spcPts val="0"/>
              </a:spcAft>
              <a:buClr>
                <a:schemeClr val="dk1"/>
              </a:buClr>
              <a:buSzPts val="2100"/>
              <a:buFont typeface="Oswald"/>
              <a:buAutoNum type="arabicPeriod"/>
            </a:pPr>
            <a:r>
              <a:rPr lang="en" sz="2100">
                <a:solidFill>
                  <a:schemeClr val="dk1"/>
                </a:solidFill>
                <a:latin typeface="Oswald"/>
                <a:ea typeface="Oswald"/>
                <a:cs typeface="Oswald"/>
                <a:sym typeface="Oswald"/>
              </a:rPr>
              <a:t>Random Forest</a:t>
            </a:r>
            <a:endParaRPr sz="2100">
              <a:solidFill>
                <a:schemeClr val="dk1"/>
              </a:solidFill>
              <a:latin typeface="Oswald"/>
              <a:ea typeface="Oswald"/>
              <a:cs typeface="Oswald"/>
              <a:sym typeface="Oswald"/>
            </a:endParaRPr>
          </a:p>
          <a:p>
            <a:pPr indent="-361950" lvl="0" marL="914400" rtl="0" algn="l">
              <a:lnSpc>
                <a:spcPct val="115000"/>
              </a:lnSpc>
              <a:spcBef>
                <a:spcPts val="0"/>
              </a:spcBef>
              <a:spcAft>
                <a:spcPts val="0"/>
              </a:spcAft>
              <a:buClr>
                <a:schemeClr val="dk1"/>
              </a:buClr>
              <a:buSzPts val="2100"/>
              <a:buFont typeface="Oswald"/>
              <a:buAutoNum type="arabicPeriod"/>
            </a:pPr>
            <a:r>
              <a:rPr lang="en" sz="2100">
                <a:solidFill>
                  <a:schemeClr val="dk1"/>
                </a:solidFill>
                <a:latin typeface="Oswald"/>
                <a:ea typeface="Oswald"/>
                <a:cs typeface="Oswald"/>
                <a:sym typeface="Oswald"/>
              </a:rPr>
              <a:t>Naive Bayes</a:t>
            </a:r>
            <a:endParaRPr sz="2100">
              <a:solidFill>
                <a:schemeClr val="dk1"/>
              </a:solidFill>
              <a:latin typeface="Oswald"/>
              <a:ea typeface="Oswald"/>
              <a:cs typeface="Oswald"/>
              <a:sym typeface="Oswald"/>
            </a:endParaRPr>
          </a:p>
          <a:p>
            <a:pPr indent="-361950" lvl="0" marL="914400" rtl="0" algn="l">
              <a:lnSpc>
                <a:spcPct val="115000"/>
              </a:lnSpc>
              <a:spcBef>
                <a:spcPts val="0"/>
              </a:spcBef>
              <a:spcAft>
                <a:spcPts val="0"/>
              </a:spcAft>
              <a:buClr>
                <a:schemeClr val="dk1"/>
              </a:buClr>
              <a:buSzPts val="2100"/>
              <a:buFont typeface="Oswald"/>
              <a:buAutoNum type="arabicPeriod"/>
            </a:pPr>
            <a:r>
              <a:rPr lang="en" sz="2100">
                <a:solidFill>
                  <a:schemeClr val="dk1"/>
                </a:solidFill>
                <a:latin typeface="Oswald"/>
                <a:ea typeface="Oswald"/>
                <a:cs typeface="Oswald"/>
                <a:sym typeface="Oswald"/>
              </a:rPr>
              <a:t>KNN Classifier</a:t>
            </a:r>
            <a:endParaRPr sz="2100">
              <a:solidFill>
                <a:schemeClr val="dk1"/>
              </a:solidFill>
              <a:latin typeface="Oswald"/>
              <a:ea typeface="Oswald"/>
              <a:cs typeface="Oswald"/>
              <a:sym typeface="Oswald"/>
            </a:endParaRPr>
          </a:p>
          <a:p>
            <a:pPr indent="0" lvl="0" marL="0" rtl="0" algn="l">
              <a:lnSpc>
                <a:spcPct val="115000"/>
              </a:lnSpc>
              <a:spcBef>
                <a:spcPts val="1200"/>
              </a:spcBef>
              <a:spcAft>
                <a:spcPts val="1200"/>
              </a:spcAft>
              <a:buNone/>
            </a:pPr>
            <a:r>
              <a:rPr lang="en" sz="2100" u="sng">
                <a:solidFill>
                  <a:schemeClr val="lt2"/>
                </a:solidFill>
                <a:latin typeface="Oswald"/>
                <a:ea typeface="Oswald"/>
                <a:cs typeface="Oswald"/>
                <a:sym typeface="Oswald"/>
              </a:rPr>
              <a:t>Accuracy Calculation</a:t>
            </a:r>
            <a:r>
              <a:rPr lang="en" sz="2100">
                <a:solidFill>
                  <a:schemeClr val="lt2"/>
                </a:solidFill>
                <a:latin typeface="Oswald"/>
                <a:ea typeface="Oswald"/>
                <a:cs typeface="Oswald"/>
                <a:sym typeface="Oswald"/>
              </a:rPr>
              <a:t>:</a:t>
            </a:r>
            <a:endParaRPr>
              <a:solidFill>
                <a:schemeClr val="lt2"/>
              </a:solidFill>
              <a:latin typeface="Average"/>
              <a:ea typeface="Average"/>
              <a:cs typeface="Average"/>
              <a:sym typeface="Average"/>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Analysis</a:t>
            </a:r>
            <a:endParaRPr/>
          </a:p>
        </p:txBody>
      </p:sp>
      <p:sp>
        <p:nvSpPr>
          <p:cNvPr id="227" name="Google Shape;227;p2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61950" lvl="0" marL="457200" rtl="0" algn="l">
              <a:spcBef>
                <a:spcPts val="0"/>
              </a:spcBef>
              <a:spcAft>
                <a:spcPts val="0"/>
              </a:spcAft>
              <a:buClr>
                <a:schemeClr val="dk1"/>
              </a:buClr>
              <a:buSzPts val="2100"/>
              <a:buFont typeface="Oswald"/>
              <a:buChar char="●"/>
            </a:pPr>
            <a:r>
              <a:rPr lang="en" sz="2100">
                <a:solidFill>
                  <a:schemeClr val="dk1"/>
                </a:solidFill>
                <a:latin typeface="Oswald"/>
                <a:ea typeface="Oswald"/>
                <a:cs typeface="Oswald"/>
                <a:sym typeface="Oswald"/>
              </a:rPr>
              <a:t>TF-IDF (less complex) vs BERT (more complex)</a:t>
            </a:r>
            <a:endParaRPr sz="2100">
              <a:solidFill>
                <a:schemeClr val="dk1"/>
              </a:solidFill>
              <a:latin typeface="Oswald"/>
              <a:ea typeface="Oswald"/>
              <a:cs typeface="Oswald"/>
              <a:sym typeface="Oswald"/>
            </a:endParaRPr>
          </a:p>
          <a:p>
            <a:pPr indent="-361950" lvl="0" marL="457200" rtl="0" algn="l">
              <a:spcBef>
                <a:spcPts val="0"/>
              </a:spcBef>
              <a:spcAft>
                <a:spcPts val="0"/>
              </a:spcAft>
              <a:buClr>
                <a:schemeClr val="dk1"/>
              </a:buClr>
              <a:buSzPts val="2100"/>
              <a:buFont typeface="Oswald"/>
              <a:buChar char="●"/>
            </a:pPr>
            <a:r>
              <a:rPr lang="en" sz="2100">
                <a:solidFill>
                  <a:schemeClr val="dk1"/>
                </a:solidFill>
                <a:latin typeface="Oswald"/>
                <a:ea typeface="Oswald"/>
                <a:cs typeface="Oswald"/>
                <a:sym typeface="Oswald"/>
              </a:rPr>
              <a:t>High Probability?</a:t>
            </a:r>
            <a:endParaRPr sz="2100">
              <a:solidFill>
                <a:schemeClr val="dk1"/>
              </a:solidFill>
              <a:latin typeface="Oswald"/>
              <a:ea typeface="Oswald"/>
              <a:cs typeface="Oswald"/>
              <a:sym typeface="Oswald"/>
            </a:endParaRPr>
          </a:p>
          <a:p>
            <a:pPr indent="-361950" lvl="1" marL="914400" rtl="0" algn="l">
              <a:spcBef>
                <a:spcPts val="0"/>
              </a:spcBef>
              <a:spcAft>
                <a:spcPts val="0"/>
              </a:spcAft>
              <a:buClr>
                <a:schemeClr val="dk1"/>
              </a:buClr>
              <a:buSzPts val="2100"/>
              <a:buFont typeface="Oswald"/>
              <a:buChar char="○"/>
            </a:pPr>
            <a:r>
              <a:rPr lang="en" sz="2100">
                <a:solidFill>
                  <a:schemeClr val="dk1"/>
                </a:solidFill>
                <a:latin typeface="Oswald"/>
                <a:ea typeface="Oswald"/>
                <a:cs typeface="Oswald"/>
                <a:sym typeface="Oswald"/>
              </a:rPr>
              <a:t>Multiple similar dataset per row</a:t>
            </a:r>
            <a:endParaRPr sz="2100">
              <a:solidFill>
                <a:schemeClr val="dk1"/>
              </a:solidFill>
              <a:latin typeface="Oswald"/>
              <a:ea typeface="Oswald"/>
              <a:cs typeface="Oswald"/>
              <a:sym typeface="Oswald"/>
            </a:endParaRPr>
          </a:p>
          <a:p>
            <a:pPr indent="-361950" lvl="1" marL="914400" rtl="0" algn="l">
              <a:spcBef>
                <a:spcPts val="0"/>
              </a:spcBef>
              <a:spcAft>
                <a:spcPts val="0"/>
              </a:spcAft>
              <a:buClr>
                <a:schemeClr val="dk1"/>
              </a:buClr>
              <a:buSzPts val="2100"/>
              <a:buFont typeface="Oswald"/>
              <a:buChar char="○"/>
            </a:pPr>
            <a:r>
              <a:rPr lang="en" sz="2100">
                <a:solidFill>
                  <a:schemeClr val="dk1"/>
                </a:solidFill>
                <a:latin typeface="Oswald"/>
                <a:ea typeface="Oswald"/>
                <a:cs typeface="Oswald"/>
                <a:sym typeface="Oswald"/>
              </a:rPr>
              <a:t>Low criteria in </a:t>
            </a:r>
            <a:r>
              <a:rPr lang="en" sz="2100">
                <a:solidFill>
                  <a:schemeClr val="dk1"/>
                </a:solidFill>
                <a:latin typeface="Oswald"/>
                <a:ea typeface="Oswald"/>
                <a:cs typeface="Oswald"/>
                <a:sym typeface="Oswald"/>
              </a:rPr>
              <a:t>calculating</a:t>
            </a:r>
            <a:r>
              <a:rPr lang="en" sz="2100">
                <a:solidFill>
                  <a:schemeClr val="dk1"/>
                </a:solidFill>
                <a:latin typeface="Oswald"/>
                <a:ea typeface="Oswald"/>
                <a:cs typeface="Oswald"/>
                <a:sym typeface="Oswald"/>
              </a:rPr>
              <a:t> the number of similar dataset</a:t>
            </a:r>
            <a:endParaRPr sz="2100">
              <a:solidFill>
                <a:schemeClr val="dk1"/>
              </a:solidFill>
              <a:latin typeface="Oswald"/>
              <a:ea typeface="Oswald"/>
              <a:cs typeface="Oswald"/>
              <a:sym typeface="Oswald"/>
            </a:endParaRPr>
          </a:p>
          <a:p>
            <a:pPr indent="0" lvl="0" marL="457200" rtl="0" algn="l">
              <a:spcBef>
                <a:spcPts val="1200"/>
              </a:spcBef>
              <a:spcAft>
                <a:spcPts val="1200"/>
              </a:spcAft>
              <a:buNone/>
            </a:pPr>
            <a:r>
              <a:t/>
            </a:r>
            <a:endParaRPr/>
          </a:p>
        </p:txBody>
      </p:sp>
      <p:graphicFrame>
        <p:nvGraphicFramePr>
          <p:cNvPr id="228" name="Google Shape;228;p26"/>
          <p:cNvGraphicFramePr/>
          <p:nvPr/>
        </p:nvGraphicFramePr>
        <p:xfrm>
          <a:off x="540750" y="3180950"/>
          <a:ext cx="3000000" cy="3000000"/>
        </p:xfrm>
        <a:graphic>
          <a:graphicData uri="http://schemas.openxmlformats.org/drawingml/2006/table">
            <a:tbl>
              <a:tblPr>
                <a:noFill/>
                <a:tableStyleId>{01666960-2FAC-465A-8E6E-937AB53B79BB}</a:tableStyleId>
              </a:tblPr>
              <a:tblGrid>
                <a:gridCol w="962625"/>
                <a:gridCol w="1432125"/>
                <a:gridCol w="1237775"/>
                <a:gridCol w="1552325"/>
              </a:tblGrid>
              <a:tr h="396200">
                <a:tc>
                  <a:txBody>
                    <a:bodyPr/>
                    <a:lstStyle/>
                    <a:p>
                      <a:pPr indent="0" lvl="0" marL="0" rtl="0" algn="ctr">
                        <a:spcBef>
                          <a:spcPts val="0"/>
                        </a:spcBef>
                        <a:spcAft>
                          <a:spcPts val="0"/>
                        </a:spcAft>
                        <a:buNone/>
                      </a:pPr>
                      <a:r>
                        <a:t/>
                      </a:r>
                      <a:endParaRPr/>
                    </a:p>
                  </a:txBody>
                  <a:tcPr marT="91425" marB="91425" marR="91425" marL="91425">
                    <a:solidFill>
                      <a:srgbClr val="F3F3F3"/>
                    </a:solidFill>
                  </a:tcPr>
                </a:tc>
                <a:tc>
                  <a:txBody>
                    <a:bodyPr/>
                    <a:lstStyle/>
                    <a:p>
                      <a:pPr indent="0" lvl="0" marL="0" rtl="0" algn="ctr">
                        <a:spcBef>
                          <a:spcPts val="0"/>
                        </a:spcBef>
                        <a:spcAft>
                          <a:spcPts val="0"/>
                        </a:spcAft>
                        <a:buNone/>
                      </a:pPr>
                      <a:r>
                        <a:rPr lang="en"/>
                        <a:t>Random Forest</a:t>
                      </a:r>
                      <a:endParaRPr/>
                    </a:p>
                  </a:txBody>
                  <a:tcPr marT="91425" marB="91425" marR="91425" marL="91425">
                    <a:solidFill>
                      <a:srgbClr val="F3F3F3"/>
                    </a:solidFill>
                  </a:tcPr>
                </a:tc>
                <a:tc>
                  <a:txBody>
                    <a:bodyPr/>
                    <a:lstStyle/>
                    <a:p>
                      <a:pPr indent="0" lvl="0" marL="0" rtl="0" algn="ctr">
                        <a:spcBef>
                          <a:spcPts val="0"/>
                        </a:spcBef>
                        <a:spcAft>
                          <a:spcPts val="0"/>
                        </a:spcAft>
                        <a:buNone/>
                      </a:pPr>
                      <a:r>
                        <a:rPr lang="en"/>
                        <a:t>Naive Bayes</a:t>
                      </a:r>
                      <a:endParaRPr/>
                    </a:p>
                  </a:txBody>
                  <a:tcPr marT="91425" marB="91425" marR="91425" marL="91425">
                    <a:solidFill>
                      <a:srgbClr val="F3F3F3"/>
                    </a:solidFill>
                  </a:tcPr>
                </a:tc>
                <a:tc>
                  <a:txBody>
                    <a:bodyPr/>
                    <a:lstStyle/>
                    <a:p>
                      <a:pPr indent="0" lvl="0" marL="0" rtl="0" algn="ctr">
                        <a:spcBef>
                          <a:spcPts val="0"/>
                        </a:spcBef>
                        <a:spcAft>
                          <a:spcPts val="0"/>
                        </a:spcAft>
                        <a:buNone/>
                      </a:pPr>
                      <a:r>
                        <a:rPr lang="en"/>
                        <a:t>KNN (neighbor=2)</a:t>
                      </a:r>
                      <a:endParaRPr/>
                    </a:p>
                  </a:txBody>
                  <a:tcPr marT="91425" marB="91425" marR="91425" marL="91425">
                    <a:solidFill>
                      <a:srgbClr val="F3F3F3"/>
                    </a:solidFill>
                  </a:tcPr>
                </a:tc>
              </a:tr>
              <a:tr h="389325">
                <a:tc>
                  <a:txBody>
                    <a:bodyPr/>
                    <a:lstStyle/>
                    <a:p>
                      <a:pPr indent="0" lvl="0" marL="0" rtl="0" algn="ctr">
                        <a:spcBef>
                          <a:spcPts val="0"/>
                        </a:spcBef>
                        <a:spcAft>
                          <a:spcPts val="0"/>
                        </a:spcAft>
                        <a:buNone/>
                      </a:pPr>
                      <a:r>
                        <a:rPr lang="en"/>
                        <a:t>TF-IDF</a:t>
                      </a:r>
                      <a:endParaRPr/>
                    </a:p>
                  </a:txBody>
                  <a:tcPr marT="91425" marB="91425" marR="91425" marL="91425">
                    <a:solidFill>
                      <a:srgbClr val="F3F3F3"/>
                    </a:solidFill>
                  </a:tcPr>
                </a:tc>
                <a:tc>
                  <a:txBody>
                    <a:bodyPr/>
                    <a:lstStyle/>
                    <a:p>
                      <a:pPr indent="0" lvl="0" marL="0" rtl="0" algn="ctr">
                        <a:spcBef>
                          <a:spcPts val="0"/>
                        </a:spcBef>
                        <a:spcAft>
                          <a:spcPts val="0"/>
                        </a:spcAft>
                        <a:buNone/>
                      </a:pPr>
                      <a:r>
                        <a:rPr lang="en"/>
                        <a:t>0.979</a:t>
                      </a:r>
                      <a:endParaRPr/>
                    </a:p>
                  </a:txBody>
                  <a:tcPr marT="91425" marB="91425" marR="91425" marL="91425">
                    <a:lnB cap="flat" cmpd="sng" w="9525">
                      <a:solidFill>
                        <a:srgbClr val="9E9E9E"/>
                      </a:solidFill>
                      <a:prstDash val="solid"/>
                      <a:round/>
                      <a:headEnd len="sm" w="sm" type="none"/>
                      <a:tailEnd len="sm" w="sm" type="none"/>
                    </a:lnB>
                    <a:solidFill>
                      <a:srgbClr val="F3F3F3"/>
                    </a:solidFill>
                  </a:tcPr>
                </a:tc>
                <a:tc>
                  <a:txBody>
                    <a:bodyPr/>
                    <a:lstStyle/>
                    <a:p>
                      <a:pPr indent="0" lvl="0" marL="0" rtl="0" algn="ctr">
                        <a:spcBef>
                          <a:spcPts val="0"/>
                        </a:spcBef>
                        <a:spcAft>
                          <a:spcPts val="0"/>
                        </a:spcAft>
                        <a:buNone/>
                      </a:pPr>
                      <a:r>
                        <a:rPr lang="en"/>
                        <a:t>0.982</a:t>
                      </a:r>
                      <a:endParaRPr/>
                    </a:p>
                  </a:txBody>
                  <a:tcPr marT="91425" marB="91425" marR="91425" marL="91425">
                    <a:lnB cap="flat" cmpd="sng" w="9525">
                      <a:solidFill>
                        <a:srgbClr val="9E9E9E"/>
                      </a:solidFill>
                      <a:prstDash val="solid"/>
                      <a:round/>
                      <a:headEnd len="sm" w="sm" type="none"/>
                      <a:tailEnd len="sm" w="sm" type="none"/>
                    </a:lnB>
                    <a:solidFill>
                      <a:srgbClr val="F3F3F3"/>
                    </a:solidFill>
                  </a:tcPr>
                </a:tc>
                <a:tc>
                  <a:txBody>
                    <a:bodyPr/>
                    <a:lstStyle/>
                    <a:p>
                      <a:pPr indent="0" lvl="0" marL="0" rtl="0" algn="ctr">
                        <a:spcBef>
                          <a:spcPts val="0"/>
                        </a:spcBef>
                        <a:spcAft>
                          <a:spcPts val="0"/>
                        </a:spcAft>
                        <a:buNone/>
                      </a:pPr>
                      <a:r>
                        <a:rPr lang="en"/>
                        <a:t>0.978</a:t>
                      </a:r>
                      <a:endParaRPr/>
                    </a:p>
                  </a:txBody>
                  <a:tcPr marT="91425" marB="91425" marR="91425" marL="91425">
                    <a:lnB cap="flat" cmpd="sng" w="9525">
                      <a:solidFill>
                        <a:srgbClr val="9E9E9E"/>
                      </a:solidFill>
                      <a:prstDash val="solid"/>
                      <a:round/>
                      <a:headEnd len="sm" w="sm" type="none"/>
                      <a:tailEnd len="sm" w="sm" type="none"/>
                    </a:lnB>
                    <a:solidFill>
                      <a:srgbClr val="F3F3F3"/>
                    </a:solidFill>
                  </a:tcPr>
                </a:tc>
              </a:tr>
              <a:tr h="389325">
                <a:tc>
                  <a:txBody>
                    <a:bodyPr/>
                    <a:lstStyle/>
                    <a:p>
                      <a:pPr indent="0" lvl="0" marL="0" rtl="0" algn="ctr">
                        <a:spcBef>
                          <a:spcPts val="0"/>
                        </a:spcBef>
                        <a:spcAft>
                          <a:spcPts val="0"/>
                        </a:spcAft>
                        <a:buNone/>
                      </a:pPr>
                      <a:r>
                        <a:rPr lang="en"/>
                        <a:t>BERT</a:t>
                      </a:r>
                      <a:endParaRPr/>
                    </a:p>
                  </a:txBody>
                  <a:tcPr marT="91425" marB="91425" marR="91425" marL="91425">
                    <a:lnR cap="flat" cmpd="sng" w="9525">
                      <a:solidFill>
                        <a:srgbClr val="9E9E9E"/>
                      </a:solidFill>
                      <a:prstDash val="solid"/>
                      <a:round/>
                      <a:headEnd len="sm" w="sm" type="none"/>
                      <a:tailEnd len="sm" w="sm" type="none"/>
                    </a:lnR>
                    <a:solidFill>
                      <a:srgbClr val="F3F3F3"/>
                    </a:solidFill>
                  </a:tcPr>
                </a:tc>
                <a:tc>
                  <a:txBody>
                    <a:bodyPr/>
                    <a:lstStyle/>
                    <a:p>
                      <a:pPr indent="0" lvl="0" marL="0" rtl="0" algn="ctr">
                        <a:spcBef>
                          <a:spcPts val="0"/>
                        </a:spcBef>
                        <a:spcAft>
                          <a:spcPts val="0"/>
                        </a:spcAft>
                        <a:buNone/>
                      </a:pPr>
                      <a:r>
                        <a:rPr lang="en"/>
                        <a:t>0.9281</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3F3F3"/>
                    </a:solidFill>
                  </a:tcPr>
                </a:tc>
                <a:tc>
                  <a:txBody>
                    <a:bodyPr/>
                    <a:lstStyle/>
                    <a:p>
                      <a:pPr indent="0" lvl="0" marL="0" rtl="0" algn="ctr">
                        <a:spcBef>
                          <a:spcPts val="0"/>
                        </a:spcBef>
                        <a:spcAft>
                          <a:spcPts val="0"/>
                        </a:spcAft>
                        <a:buNone/>
                      </a:pPr>
                      <a:r>
                        <a:rPr lang="en"/>
                        <a:t>0.905</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3F3F3"/>
                    </a:solidFill>
                  </a:tcPr>
                </a:tc>
                <a:tc>
                  <a:txBody>
                    <a:bodyPr/>
                    <a:lstStyle/>
                    <a:p>
                      <a:pPr indent="0" lvl="0" marL="0" rtl="0" algn="ctr">
                        <a:spcBef>
                          <a:spcPts val="0"/>
                        </a:spcBef>
                        <a:spcAft>
                          <a:spcPts val="0"/>
                        </a:spcAft>
                        <a:buNone/>
                      </a:pPr>
                      <a:r>
                        <a:rPr lang="en"/>
                        <a:t>0.9387</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3F3F3"/>
                    </a:solidFill>
                  </a:tcPr>
                </a:tc>
              </a:tr>
            </a:tbl>
          </a:graphicData>
        </a:graphic>
      </p:graphicFrame>
      <p:pic>
        <p:nvPicPr>
          <p:cNvPr id="229" name="Google Shape;229;p26"/>
          <p:cNvPicPr preferRelativeResize="0"/>
          <p:nvPr/>
        </p:nvPicPr>
        <p:blipFill>
          <a:blip r:embed="rId3">
            <a:alphaModFix/>
          </a:blip>
          <a:stretch>
            <a:fillRect/>
          </a:stretch>
        </p:blipFill>
        <p:spPr>
          <a:xfrm>
            <a:off x="6100975" y="271675"/>
            <a:ext cx="2466975" cy="1743075"/>
          </a:xfrm>
          <a:prstGeom prst="rect">
            <a:avLst/>
          </a:prstGeom>
          <a:noFill/>
          <a:ln>
            <a:noFill/>
          </a:ln>
        </p:spPr>
      </p:pic>
      <p:pic>
        <p:nvPicPr>
          <p:cNvPr id="230" name="Google Shape;230;p26"/>
          <p:cNvPicPr preferRelativeResize="0"/>
          <p:nvPr/>
        </p:nvPicPr>
        <p:blipFill>
          <a:blip r:embed="rId4">
            <a:alphaModFix/>
          </a:blip>
          <a:stretch>
            <a:fillRect/>
          </a:stretch>
        </p:blipFill>
        <p:spPr>
          <a:xfrm>
            <a:off x="6100975" y="3012349"/>
            <a:ext cx="2357954" cy="17392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Infographics_SlidesMania_Set2">
  <a:themeElements>
    <a:clrScheme name="Verde azulado">
      <a:dk1>
        <a:srgbClr val="000000"/>
      </a:dk1>
      <a:lt1>
        <a:srgbClr val="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